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2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3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4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7" r:id="rId2"/>
    <p:sldMasterId id="2147484501" r:id="rId3"/>
    <p:sldMasterId id="2147484526" r:id="rId4"/>
    <p:sldMasterId id="2147484564" r:id="rId5"/>
  </p:sldMasterIdLst>
  <p:notesMasterIdLst>
    <p:notesMasterId r:id="rId28"/>
  </p:notesMasterIdLst>
  <p:handoutMasterIdLst>
    <p:handoutMasterId r:id="rId29"/>
  </p:handoutMasterIdLst>
  <p:sldIdLst>
    <p:sldId id="289" r:id="rId6"/>
    <p:sldId id="333" r:id="rId7"/>
    <p:sldId id="334" r:id="rId8"/>
    <p:sldId id="348" r:id="rId9"/>
    <p:sldId id="351" r:id="rId10"/>
    <p:sldId id="346" r:id="rId11"/>
    <p:sldId id="332" r:id="rId12"/>
    <p:sldId id="300" r:id="rId13"/>
    <p:sldId id="304" r:id="rId14"/>
    <p:sldId id="327" r:id="rId15"/>
    <p:sldId id="836" r:id="rId16"/>
    <p:sldId id="837" r:id="rId17"/>
    <p:sldId id="297" r:id="rId18"/>
    <p:sldId id="298" r:id="rId19"/>
    <p:sldId id="841" r:id="rId20"/>
    <p:sldId id="328" r:id="rId21"/>
    <p:sldId id="342" r:id="rId22"/>
    <p:sldId id="343" r:id="rId23"/>
    <p:sldId id="344" r:id="rId24"/>
    <p:sldId id="345" r:id="rId25"/>
    <p:sldId id="358" r:id="rId26"/>
    <p:sldId id="31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1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3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inna golushko" initials="ig" lastIdx="1" clrIdx="1">
    <p:extLst>
      <p:ext uri="{19B8F6BF-5375-455C-9EA6-DF929625EA0E}">
        <p15:presenceInfo xmlns:p15="http://schemas.microsoft.com/office/powerpoint/2012/main" userId="bcc9892a7620173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3B7"/>
    <a:srgbClr val="7E8BB6"/>
    <a:srgbClr val="FFC000"/>
    <a:srgbClr val="CDE3F4"/>
    <a:srgbClr val="3F4A6F"/>
    <a:srgbClr val="FAFCFF"/>
    <a:srgbClr val="F08A00"/>
    <a:srgbClr val="99FFCC"/>
    <a:srgbClr val="FDDDDE"/>
    <a:srgbClr val="E1E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5" autoAdjust="0"/>
    <p:restoredTop sz="95000" autoAdjust="0"/>
  </p:normalViewPr>
  <p:slideViewPr>
    <p:cSldViewPr snapToGrid="0">
      <p:cViewPr varScale="1">
        <p:scale>
          <a:sx n="79" d="100"/>
          <a:sy n="79" d="100"/>
        </p:scale>
        <p:origin x="926" y="67"/>
      </p:cViewPr>
      <p:guideLst>
        <p:guide orient="horz" pos="1003"/>
        <p:guide pos="3182"/>
      </p:guideLst>
    </p:cSldViewPr>
  </p:slideViewPr>
  <p:outlineViewPr>
    <p:cViewPr>
      <p:scale>
        <a:sx n="33" d="100"/>
        <a:sy n="33" d="100"/>
      </p:scale>
      <p:origin x="0" y="-14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4E6B9-E49F-4406-9C17-FC2281CC7A09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8E92E-9500-4F48-A45D-8D0D29165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3870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1C55E-3102-48C5-8966-97B98E237191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72A26-16A8-4677-8787-47A56F1468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543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46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96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458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18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282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049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670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594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88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BD7E8B-223B-41BE-B76A-68BFD34234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0DA965-91B8-4639-BCF1-60FD030F4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51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8E45-B0A4-40CE-9A00-AC74DE2D3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35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83C7D0-1F93-46EA-AC47-61E64BAD61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5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66283A-91DA-4912-AFBF-581285365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9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B7058-4DCE-496B-B83D-C58E58B16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7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CC216-6980-4A69-A2E6-49582A6FC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5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97E89A-0838-4AF3-94AA-E4365BE16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3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606343-8C0E-4217-A984-38D2197A2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9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BC024B-E071-472D-AD1C-9F0F98C2A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8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EDBA60-7E05-4C5E-A598-267A0616C8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93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3302E-5C70-44BA-BB44-309E87D4F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1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DEE955-6CAA-42E7-8B3B-41D437157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4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7159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2031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5B234F6-2246-477B-B315-E0011018A0F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453" y="5606917"/>
            <a:ext cx="10904467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D7A8BD-542C-4DC7-A2F4-175040BF1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3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1282" y="5606917"/>
            <a:ext cx="1089614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BD2A1B-F87C-47CA-A1BB-FB9DB68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73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981265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 lang="en-US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Clr>
                <a:srgbClr val="0070C0"/>
              </a:buCl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  <a:endParaRPr lang="en-US" dirty="0"/>
          </a:p>
          <a:p>
            <a:pPr marL="4572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sss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5108" y="5606917"/>
            <a:ext cx="1090446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C92065-AAF1-40D5-BD69-419977CC2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55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30DC49-DEB8-4117-9CCB-88BDBD2C3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40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878133-3840-42F0-94B7-A95D73E76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8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76BA2-743B-43F0-B921-CC0322CDB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50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81BB27-21A4-4A70-B211-5898DA434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77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825DEA-3F07-4FBC-B446-7671C2222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35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3E0F29-4850-4A44-B91F-9A36EE442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66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55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20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8529969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418251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46897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977857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1886029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0481846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70156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0118448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4496679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8742697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589515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5690775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999273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0109601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42395" y="5606917"/>
            <a:ext cx="10874415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041511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42395" y="5606917"/>
            <a:ext cx="10874415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1902675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0850529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8557041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0604099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25380212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423674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9119544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2ACBD-EACA-43F8-BBF3-AE89ED3C60D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3532089"/>
            <a:ext cx="9329531" cy="2168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387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232452"/>
            <a:ext cx="12192000" cy="562554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 октября 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1709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056667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09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942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 октября 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859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532188"/>
            <a:ext cx="9329738" cy="2168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BBB298-4AFF-4905-88D1-83BB868059A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454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2FA436-2F4E-45FF-8844-75DD19C35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169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EB673F-CCA3-4CB2-83D3-A994D4A4A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1710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93C81F-05F5-4992-8FAF-837AB1504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725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CE773F-F75E-4C8B-8601-9EBDAA877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112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873014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33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5"/>
            <a:ext cx="10515600" cy="8974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6FFB80-1C4F-4098-9AC1-161466840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7390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30"/>
            <a:ext cx="5157787" cy="4297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6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2302030"/>
            <a:ext cx="5183188" cy="4297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886326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6FFD74C-9046-410D-87E3-E25477A72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1289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1804315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1" y="3403161"/>
            <a:ext cx="7272131" cy="49711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4D3952B-C2F3-445F-BDA9-F8AC526DE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3417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1" y="1804315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1" y="3403161"/>
            <a:ext cx="7272131" cy="49711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3C151B-2A1B-4614-9829-E4AA2A211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5031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4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50"/>
            <a:ext cx="10982077" cy="497115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8B6B3-4C4B-4CC6-A8A4-5F86ABEA8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202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6303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2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4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3A5F733-B667-4268-AEC4-B378B38F3D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1621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0DE221-E88F-4FEB-AE5C-A02B98AADF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5151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8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9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3"/>
            <a:ext cx="5106312" cy="384521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C922DBB-CFAB-40D8-B6BC-2F2A3E1DE5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7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701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E5E2B4-487F-4ACB-A6A7-33C0B52709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5396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701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5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6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5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4" y="4058041"/>
            <a:ext cx="3285553" cy="217037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BD420E-0428-455A-ACDB-14F515E3EC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73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5" y="1851285"/>
            <a:ext cx="6900577" cy="195569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5" y="4047865"/>
            <a:ext cx="6900577" cy="195569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4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4D3D07F-1DD9-4C6E-BE3A-3A1ED38A6E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752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E13B873-1A4D-4BC2-8073-ADD5653ED6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670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70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800" b="0" dirty="0">
                <a:solidFill>
                  <a:srgbClr val="44546A"/>
                </a:solidFill>
              </a:rPr>
              <a:t>Образец</a:t>
            </a:r>
            <a:r>
              <a:rPr lang="ru-RU" sz="1800" dirty="0">
                <a:solidFill>
                  <a:srgbClr val="44546A"/>
                </a:solidFill>
              </a:rPr>
              <a:t> </a:t>
            </a:r>
            <a:r>
              <a:rPr lang="ru-RU" sz="18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61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5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5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8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8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5" y="4544080"/>
            <a:ext cx="2096333" cy="116717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5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7FB7B1D-8526-45BE-B9C8-75F57596C64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792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2F80F76-6B00-479C-813E-A4D7EF4719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7875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3" y="2543218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8201375-D068-4F1A-BFE9-456D51FDE0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213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2" y="5411452"/>
            <a:ext cx="5637551" cy="82445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6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4639456"/>
            <a:ext cx="5637551" cy="637082"/>
          </a:xfrm>
        </p:spPr>
        <p:txBody>
          <a:bodyPr/>
          <a:lstStyle>
            <a:lvl1pPr algn="l">
              <a:defRPr sz="27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BB43BD-6AC6-422E-A922-4C8283A3C6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73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27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4"/>
            <a:ext cx="4648200" cy="204615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1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1" y="4204743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5A6DA04-D0E6-4E12-9D46-6B57B5E8F3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4273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40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69C2457-B6B7-4537-8213-6D297CB610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2265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9" y="1244186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E209B8B-8CD3-401E-AB24-64F1A01AE8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82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про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 spc="0" baseline="0">
                <a:solidFill>
                  <a:srgbClr val="216BA9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627507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1737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549686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1" y="2189188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04303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6008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5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9" y="1571615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9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9749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2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2" y="2500309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63917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4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22615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просто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 spc="0" baseline="0">
                <a:solidFill>
                  <a:srgbClr val="216BA9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59660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8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05425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1" y="2189188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73214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426455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5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9" y="1571615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9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56716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2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2" y="2500309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79050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3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4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46654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2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1" spc="0" baseline="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825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968867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F201B7-435F-4B83-8EF1-331886E38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3243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D9012E-04FE-4646-9580-6B0E75194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259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9C616A-B9A8-4095-AE22-1B33DB9CE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5056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A9AF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76EA43A-FBB9-4564-8543-736A84A78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2962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95313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832850" y="6513513"/>
            <a:ext cx="2743200" cy="182562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51E3D0-EB72-40DA-AB43-A4E338D79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2250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29D0823-CBF4-4630-8A3D-68471E36A6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3678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F7F9F13-5054-4A42-B932-094C5EED9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94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BBD2FD-62E2-468F-82E3-8090FFF38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304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EBC15-3ED9-4930-A3BE-7BA29EB5CE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552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EDEE95E-3498-4E5A-9EE7-3047162254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0919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160F20-92A2-4D92-AE68-E5F8C5E11F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157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497C7B-326B-420E-8330-06B67E5A5D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13085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F99B8BE-5771-4E73-AD63-7ED58D172D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7380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9D382B-8829-4B8B-997E-03B72B908A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3611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08AFBF-9A72-4E23-BC9E-3C5979833B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4766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FE103A-90F3-4C30-98AB-B33D913963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19173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80CF0CB-B558-42EF-BF14-4C0A59530F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282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5E7AB0-A259-4438-BBF1-A96187DADA8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6416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4546A">
                    <a:tint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024751-B806-485A-B4BD-16F1D7A73D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50892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>
          <a:xfrm>
            <a:off x="617538" y="6505575"/>
            <a:ext cx="2944812" cy="215900"/>
          </a:xfrm>
        </p:spPr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680450" y="6505575"/>
            <a:ext cx="2913063" cy="215900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8F0F23-4517-4FF3-91A3-6B3F526E1E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870858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3A3F9B8-1C04-4F06-9CDD-D083876A0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2679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B501602-8F5C-4B8F-9E5C-714BB662B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2541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ADE3BC-276A-486F-8B8F-090BC16102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9545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E28140B-D14C-40DB-8B61-44217DAD92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032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481D19-E50D-4D31-AA33-09DCA19D66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745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660DEA-39BB-4516-983D-5312F862F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2590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17CC27-5FB4-40D0-A6EE-65537DAE17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92684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C34966-394F-4FF9-AF80-E0B67810AC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20707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BD44FB-D566-4779-8B31-453C445233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41287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AFD708-241A-4830-BB5D-AE3A269429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0654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AE8E4B0-73FF-41A1-BA54-D23F385395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2489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938125B-FC36-4EDC-BAF9-7AA9238476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24659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F00D8F-095F-47E6-B3D8-49A4294931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22683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5D62C1-DCC2-48DE-A3E5-A9E6ED611B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92766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B49E37-C89C-4D21-B6DE-6B5EE629B8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29754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0B192B-2F91-44A8-8591-4487D3D29D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9989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994AB2C-7D81-4CE2-865E-2F712BD202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22812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6EC609-4FE4-4335-945D-A3CE64D62CF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061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A11E7B7-6DE1-4A2B-86F6-83EB1BB618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419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D32CF9-A2AA-48B2-9EED-EADC3EFA13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31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DAFFFB-6C4B-4D55-BFCE-9A06C2F6B9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475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A80856F-4FE9-4A61-8233-A4465D50C9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37083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F25479-EF3B-413E-9E8A-B3020C7EFC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49272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>
          <a:xfrm>
            <a:off x="619125" y="6505575"/>
            <a:ext cx="2941638" cy="215900"/>
          </a:xfrm>
        </p:spPr>
        <p:txBody>
          <a:bodyPr/>
          <a:lstStyle>
            <a:lvl1pPr algn="l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680450" y="6505575"/>
            <a:ext cx="2911475" cy="215900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4228F68-9598-46CE-B398-11F28CB1F5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077438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60561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0" y="6286500"/>
            <a:ext cx="1905000" cy="280988"/>
          </a:xfrm>
        </p:spPr>
        <p:txBody>
          <a:bodyPr/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771488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AB9170-4367-4362-B922-1A365B4EE3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1769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158B9C5-0130-4ED7-8248-53B109D0636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9840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8EA421-0401-40C5-9E1B-8DC1EF623C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0086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99525A0-C2FA-432F-A429-CEE30E8A28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6393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2F1ADB2-A8FC-45AA-B773-3C52CD7DDC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104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D36BBA5-ED4E-461A-B800-1B9ACB92D6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360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5A2234-94A0-4A9B-9184-2FA43A4767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89220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701FAD-2067-4884-BB2C-0FC2DCA57B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9994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4883AC5-724D-4D80-A160-C2A2E843FE4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954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54B0F6-B22E-46B4-9717-5DA799276F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09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D26622-756A-44B8-89A1-B613D5712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22573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347052-F7BD-4276-BF0A-E00A9071189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02135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B915531-4A11-4D09-B69E-96056C7BC7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7991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про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0" baseline="0">
                <a:solidFill>
                  <a:srgbClr val="216BA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9876602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374813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39078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870570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3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8" y="1571613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8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185926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1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1" y="2500307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93345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2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490180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просто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714469" y="3714752"/>
            <a:ext cx="8667811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3"/>
          <p:cNvSpPr>
            <a:spLocks noGrp="1"/>
          </p:cNvSpPr>
          <p:nvPr>
            <p:ph type="body" sz="half" idx="10"/>
          </p:nvPr>
        </p:nvSpPr>
        <p:spPr>
          <a:xfrm>
            <a:off x="1809720" y="6072206"/>
            <a:ext cx="8572560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0" baseline="0">
                <a:solidFill>
                  <a:srgbClr val="216BA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730164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8"/>
          <p:cNvSpPr>
            <a:spLocks noGrp="1"/>
          </p:cNvSpPr>
          <p:nvPr>
            <p:ph sz="half" idx="2"/>
          </p:nvPr>
        </p:nvSpPr>
        <p:spPr>
          <a:xfrm>
            <a:off x="6197600" y="2189186"/>
            <a:ext cx="5384800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9611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Содержимое 7"/>
          <p:cNvSpPr>
            <a:spLocks noGrp="1"/>
          </p:cNvSpPr>
          <p:nvPr>
            <p:ph sz="half" idx="1"/>
          </p:nvPr>
        </p:nvSpPr>
        <p:spPr>
          <a:xfrm>
            <a:off x="609600" y="2189186"/>
            <a:ext cx="11010939" cy="359726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2703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609600" y="1571612"/>
            <a:ext cx="10972800" cy="50006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2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275299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4"/>
          <p:cNvSpPr>
            <a:spLocks noGrp="1"/>
          </p:cNvSpPr>
          <p:nvPr>
            <p:ph type="body" idx="28"/>
          </p:nvPr>
        </p:nvSpPr>
        <p:spPr>
          <a:xfrm>
            <a:off x="609600" y="1571613"/>
            <a:ext cx="5386917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одержимое 15"/>
          <p:cNvSpPr>
            <a:spLocks noGrp="1"/>
          </p:cNvSpPr>
          <p:nvPr>
            <p:ph sz="half" idx="2"/>
          </p:nvPr>
        </p:nvSpPr>
        <p:spPr>
          <a:xfrm>
            <a:off x="609600" y="2211374"/>
            <a:ext cx="5386917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3"/>
          </p:nvPr>
        </p:nvSpPr>
        <p:spPr>
          <a:xfrm>
            <a:off x="6193368" y="1571613"/>
            <a:ext cx="5389033" cy="57884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одержимое 17"/>
          <p:cNvSpPr>
            <a:spLocks noGrp="1"/>
          </p:cNvSpPr>
          <p:nvPr>
            <p:ph sz="quarter" idx="4"/>
          </p:nvPr>
        </p:nvSpPr>
        <p:spPr>
          <a:xfrm>
            <a:off x="6193368" y="2211374"/>
            <a:ext cx="5389033" cy="35750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29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1446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Заголовок 19"/>
          <p:cNvSpPr>
            <a:spLocks noGrp="1"/>
          </p:cNvSpPr>
          <p:nvPr>
            <p:ph type="title"/>
          </p:nvPr>
        </p:nvSpPr>
        <p:spPr>
          <a:xfrm>
            <a:off x="609601" y="1571613"/>
            <a:ext cx="4011084" cy="8367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Содержимое 20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21484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Текст 21"/>
          <p:cNvSpPr>
            <a:spLocks noGrp="1"/>
          </p:cNvSpPr>
          <p:nvPr>
            <p:ph type="body" sz="half" idx="29"/>
          </p:nvPr>
        </p:nvSpPr>
        <p:spPr>
          <a:xfrm>
            <a:off x="609601" y="2500307"/>
            <a:ext cx="4011084" cy="328614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46502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19"/>
          </p:nvPr>
        </p:nvSpPr>
        <p:spPr>
          <a:xfrm>
            <a:off x="666712" y="1142984"/>
            <a:ext cx="10953827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23"/>
          <p:cNvSpPr>
            <a:spLocks noGrp="1"/>
          </p:cNvSpPr>
          <p:nvPr>
            <p:ph type="pic" idx="30"/>
          </p:nvPr>
        </p:nvSpPr>
        <p:spPr>
          <a:xfrm>
            <a:off x="2389717" y="1584352"/>
            <a:ext cx="7315200" cy="3630599"/>
          </a:xfrm>
          <a:prstGeom prst="rect">
            <a:avLst/>
          </a:prstGeom>
        </p:spPr>
      </p:sp>
      <p:sp>
        <p:nvSpPr>
          <p:cNvPr id="11" name="Текст 24"/>
          <p:cNvSpPr>
            <a:spLocks noGrp="1"/>
          </p:cNvSpPr>
          <p:nvPr>
            <p:ph type="body" sz="half" idx="2"/>
          </p:nvPr>
        </p:nvSpPr>
        <p:spPr>
          <a:xfrm>
            <a:off x="2381224" y="5357826"/>
            <a:ext cx="7315200" cy="42862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31"/>
          </p:nvPr>
        </p:nvSpPr>
        <p:spPr>
          <a:xfrm>
            <a:off x="9715500" y="6357938"/>
            <a:ext cx="1905000" cy="280987"/>
          </a:xfrm>
        </p:spPr>
        <p:txBody>
          <a:bodyPr/>
          <a:lstStyle>
            <a:lvl1pPr algn="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1/11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610540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9CCA129-3C15-4582-A191-5C174F5AD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261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2B354EA-1888-449E-BA0B-C4177CECB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9461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1C0075-6367-448F-BA59-45F333F0A7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08561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5897D3-668A-42F5-BAD6-63C3030C45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8849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995AB9-B0E7-4E83-AFBB-F41CB7A50A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33223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3A88A2-8E0F-4C40-9366-C7082062B0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43139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496239-F880-4419-B7EF-134F689AE1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83635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3A4FC5B-D097-4F1C-9D5D-B3A5BC7BC8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5386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0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5C809A-ADCD-4F14-AE31-FA8E124EF0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07310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105AD6-6A4A-4649-92F0-5DA3288C5F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6833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59E8CC-6363-4F57-A4EF-E64BBC2B17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62149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FFEA50-7A59-44E4-89FE-8B6EB34749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5069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D7829C7-1890-40B0-8691-F46BA324B8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80366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4472C4"/>
                </a:solidFill>
              </a:rPr>
              <a:t>12 октября 2022</a:t>
            </a:r>
            <a:endParaRPr lang="ru-RU" dirty="0">
              <a:solidFill>
                <a:srgbClr val="4472C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4472C4"/>
                </a:solidFill>
              </a:rPr>
              <a:pPr/>
              <a:t>‹#›</a:t>
            </a:fld>
            <a:endParaRPr lang="ru-RU">
              <a:solidFill>
                <a:srgbClr val="4472C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7437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12 октября 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69157A-8D3B-4AC6-B456-4C4FC0445C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7211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Пользовательский мак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1" y="6286500"/>
            <a:ext cx="1905000" cy="280988"/>
          </a:xfrm>
          <a:prstGeom prst="rect">
            <a:avLst/>
          </a:prstGeom>
        </p:spPr>
        <p:txBody>
          <a:bodyPr anchor="ctr"/>
          <a:lstStyle>
            <a:lvl1pPr algn="r" eaLnBrk="0" hangingPunct="0"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4519597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505732"/>
            <a:ext cx="2943069" cy="215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505732"/>
            <a:ext cx="2911840" cy="215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76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9354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76974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0663273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8993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866893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8706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757101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652775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/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230516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64937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8167312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08022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8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8666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>
            <a:spLocks noGrp="1"/>
          </p:cNvSpPr>
          <p:nvPr>
            <p:ph type="body" sz="half" idx="19"/>
          </p:nvPr>
        </p:nvSpPr>
        <p:spPr>
          <a:xfrm>
            <a:off x="857213" y="1142984"/>
            <a:ext cx="10572824" cy="2857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8"/>
          </p:nvPr>
        </p:nvSpPr>
        <p:spPr>
          <a:xfrm>
            <a:off x="1523968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8"/>
          </p:nvPr>
        </p:nvSpPr>
        <p:spPr>
          <a:xfrm>
            <a:off x="476249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3"/>
          <p:cNvSpPr>
            <a:spLocks noGrp="1"/>
          </p:cNvSpPr>
          <p:nvPr>
            <p:ph type="body" sz="half" idx="29"/>
          </p:nvPr>
        </p:nvSpPr>
        <p:spPr>
          <a:xfrm>
            <a:off x="7620011" y="5929330"/>
            <a:ext cx="2762269" cy="357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30"/>
          </p:nvPr>
        </p:nvSpPr>
        <p:spPr>
          <a:xfrm>
            <a:off x="9620251" y="6286500"/>
            <a:ext cx="1905000" cy="280988"/>
          </a:xfrm>
          <a:prstGeom prst="rect">
            <a:avLst/>
          </a:prstGeom>
        </p:spPr>
        <p:txBody>
          <a:bodyPr anchor="ctr"/>
          <a:lstStyle>
            <a:lvl1pPr algn="r" eaLnBrk="0" hangingPunct="0">
              <a:defRPr sz="1100">
                <a:solidFill>
                  <a:srgbClr val="216BA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1 /11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954889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567A58-E37B-47DA-89EA-02826A7A86F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4710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4977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D33A87-4506-41A1-8B02-C07623B9890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4287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3845212"/>
          </a:xfrm>
          <a:effectLst>
            <a:softEdge rad="508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38452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3FB591B-6C55-4FF7-AA9C-9C9CF4E1AFF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54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406983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C875AC-CF4D-4FED-B74D-4DBC08B9308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9792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184379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1703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568F7A-065B-43E9-9D51-ACD6A7CBE20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56862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19556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19556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E738060-E87F-4935-A948-86B767F898BB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821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408482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981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Дата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8CA92CF-C4E4-4F32-99F7-21E1C8256B8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0798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116717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295508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14" name="Дата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EC4871-2827-4D27-AA52-AC63F210BB2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5331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2406651"/>
          <a:ext cx="10515600" cy="376237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07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sz="1800" b="1" dirty="0"/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 marL="121920" marR="121920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5CF126-1CBA-4AD0-9633-AE73FE7AED8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2346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2078602" y="2543216"/>
            <a:ext cx="8034797" cy="34702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62BD557-52D6-491E-8543-0A8A5ECAEFA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47291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824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3268976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Дата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868F7D0-83DF-4409-80E5-492C3F1FA8E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1706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0461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76636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04615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8" name="Дата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28F108-ED9E-4C54-B50F-3E77458E112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8944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послед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CC78BCE-5589-4580-B325-D15A02E859A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2366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325510"/>
            <a:ext cx="10515600" cy="763326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192203"/>
            <a:ext cx="10515600" cy="8974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83188" y="1319917"/>
            <a:ext cx="6172200" cy="300559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1261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302028"/>
            <a:ext cx="5157787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86324"/>
            <a:ext cx="5157787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302028"/>
            <a:ext cx="5183188" cy="4297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86324"/>
            <a:ext cx="5183188" cy="3303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1263624"/>
            <a:ext cx="10515600" cy="756008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1710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A9AFB4"/>
                </a:solidFill>
              </a:rPr>
              <a:t>12 октября 2022</a:t>
            </a:r>
            <a:endParaRPr lang="ru-RU" dirty="0">
              <a:solidFill>
                <a:srgbClr val="A9AFB4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A9AFB4"/>
                </a:solidFill>
              </a:rPr>
              <a:pPr/>
              <a:t>‹#›</a:t>
            </a:fld>
            <a:endParaRPr lang="ru-RU">
              <a:solidFill>
                <a:srgbClr val="A9AFB4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8266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065476"/>
            <a:ext cx="12192000" cy="57925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ru-RU">
                <a:solidFill>
                  <a:srgbClr val="A9AFB4"/>
                </a:solidFill>
              </a:rPr>
              <a:t>12 октября 2022</a:t>
            </a:r>
            <a:endParaRPr lang="ru-RU" dirty="0">
              <a:solidFill>
                <a:srgbClr val="A9AFB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srgbClr val="A9AFB4"/>
                </a:solidFill>
              </a:rPr>
              <a:pPr/>
              <a:t>‹#›</a:t>
            </a:fld>
            <a:endParaRPr lang="ru-RU">
              <a:solidFill>
                <a:srgbClr val="A9AFB4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804313"/>
            <a:ext cx="10446027" cy="1325563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3403159"/>
            <a:ext cx="7272131" cy="49711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4959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3237" y="6514173"/>
            <a:ext cx="2743200" cy="182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2ACBD-EACA-43F8-BBF3-AE89ED3C60D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4360" y="1001232"/>
            <a:ext cx="10982077" cy="110586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594360" y="2115048"/>
            <a:ext cx="10982077" cy="49711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379304"/>
            <a:ext cx="10982077" cy="2489684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8574473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12 октября 2022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стр. </a:t>
            </a:r>
            <a:fld id="{2D7B17CE-0AD5-445D-9ED6-11E90614A92B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ea typeface="+mn-ea"/>
                <a:cs typeface="+mn-cs"/>
              </a:rPr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36746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BD7E8B-223B-41BE-B76A-68BFD34234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3134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0DA965-91B8-4639-BCF1-60FD030F4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6484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8E45-B0A4-40CE-9A00-AC74DE2D3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5261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83C7D0-1F93-46EA-AC47-61E64BAD61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7627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66283A-91DA-4912-AFBF-581285365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2957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B7058-4DCE-496B-B83D-C58E58B16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3184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CC216-6980-4A69-A2E6-49582A6FC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8111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97E89A-0838-4AF3-94AA-E4365BE16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3857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606343-8C0E-4217-A984-38D2197A2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3198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BC024B-E071-472D-AD1C-9F0F98C2A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441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EDBA60-7E05-4C5E-A598-267A0616C8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7733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3302E-5C70-44BA-BB44-309E87D4F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6749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DEE955-6CAA-42E7-8B3B-41D437157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1189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413165570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438535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5B234F6-2246-477B-B315-E0011018A0F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453" y="5606917"/>
            <a:ext cx="10904467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D7A8BD-542C-4DC7-A2F4-175040BF1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253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1282" y="5606917"/>
            <a:ext cx="1089614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BD2A1B-F87C-47CA-A1BB-FB9DB68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6547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981265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 lang="en-US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Clr>
                <a:srgbClr val="0070C0"/>
              </a:buCl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  <a:endParaRPr lang="en-US" dirty="0"/>
          </a:p>
          <a:p>
            <a:pPr marL="4572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sss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5108" y="5606917"/>
            <a:ext cx="1090446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C92065-AAF1-40D5-BD69-419977CC2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2805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30DC49-DEB8-4117-9CCB-88BDBD2C3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5646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878133-3840-42F0-94B7-A95D73E76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6788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76BA2-743B-43F0-B921-CC0322CDB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6649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81BB27-21A4-4A70-B211-5898DA434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0264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825DEA-3F07-4FBC-B446-7671C2222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4829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5245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76866" y="2742294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859" y="2738437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373861" y="2132614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374462" y="2740369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77818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79440" y="4792938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91713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92314" y="4789081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376434" y="4183258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77036" y="4791013"/>
            <a:ext cx="3207372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6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3E0F29-4850-4A44-B91F-9A36EE442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261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4439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22478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12406"/>
            <a:ext cx="9144000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4"/>
            <a:ext cx="9144000" cy="838115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32186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94565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88694"/>
            <a:ext cx="9144000" cy="145262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00691"/>
            <a:ext cx="9144000" cy="228076"/>
          </a:xfrm>
        </p:spPr>
        <p:txBody>
          <a:bodyPr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36472"/>
            <a:ext cx="9144000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526573" y="4122517"/>
            <a:ext cx="9144000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09829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29842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3695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74958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157732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4649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5736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28264"/>
            <a:ext cx="4890601" cy="3319935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5034" y="4328932"/>
            <a:ext cx="48751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145055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35850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7372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149722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244008058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817" y="1623481"/>
            <a:ext cx="9950369" cy="492443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817" y="2517486"/>
            <a:ext cx="9950369" cy="815608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524000" y="4589465"/>
            <a:ext cx="9144000" cy="1290475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</a:t>
            </a:r>
          </a:p>
          <a:p>
            <a:pPr lvl="0"/>
            <a:r>
              <a:rPr lang="ru-RU" dirty="0"/>
              <a:t>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56151376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05766" y="1304094"/>
            <a:ext cx="10183039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6699" y="3217765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0909" y="3541935"/>
            <a:ext cx="10170176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011555" y="4620223"/>
            <a:ext cx="1015728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005765" y="4944394"/>
            <a:ext cx="10170176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05417" y="1673226"/>
            <a:ext cx="10174816" cy="68422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23247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3483" y="1408263"/>
            <a:ext cx="489989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267028" y="1404406"/>
            <a:ext cx="491694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16063" y="2272505"/>
            <a:ext cx="489989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4916941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10910" y="5839492"/>
            <a:ext cx="10170175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07008" y="2697943"/>
            <a:ext cx="4914057" cy="159652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65163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09" y="1896402"/>
            <a:ext cx="10170176" cy="2450992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</a:p>
          <a:p>
            <a:pPr lvl="0"/>
            <a:endParaRPr lang="ru-RU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09" y="1304094"/>
            <a:ext cx="10170176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описания. Третий уровень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26577" y="5839492"/>
            <a:ext cx="9124683" cy="230832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640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9929" y="2070036"/>
            <a:ext cx="4321161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53163" y="1304095"/>
            <a:ext cx="4327927" cy="701731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853163" y="3993267"/>
            <a:ext cx="43279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854785" y="4317438"/>
            <a:ext cx="4326305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304094"/>
            <a:ext cx="5565141" cy="476682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48135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1" y="1856660"/>
            <a:ext cx="10170179" cy="2937854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5299352"/>
            <a:ext cx="1017017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09" y="4936605"/>
            <a:ext cx="10170176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2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168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0" y="1682283"/>
            <a:ext cx="10170180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0" y="1304094"/>
            <a:ext cx="10170180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3" y="2610092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612023"/>
            <a:ext cx="4861311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79121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0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010911" y="4101378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1985912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103310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7989120" y="1991697"/>
            <a:ext cx="3186841" cy="190511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989119" y="4109095"/>
            <a:ext cx="3186843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9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7444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1010912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009418" y="2411489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1021203" y="3293846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019709" y="3715560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1023778" y="4621075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022283" y="5048575"/>
            <a:ext cx="8166543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9463" y="1987932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012038" y="3303585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009463" y="4626943"/>
            <a:ext cx="817678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33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75198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1010912" y="1338816"/>
            <a:ext cx="10170177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010910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1012531" y="2551315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478258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78967" y="2547458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7945606" y="1941635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946207" y="2549390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1013483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1015105" y="4601959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480831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481541" y="4598102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7948179" y="3992279"/>
            <a:ext cx="3208575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948781" y="4600034"/>
            <a:ext cx="3207372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41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39" y="6388679"/>
            <a:ext cx="1395316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7841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7714"/>
            <a:ext cx="10515600" cy="574689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838200" y="3267520"/>
            <a:ext cx="10515600" cy="6558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13"/>
          </p:nvPr>
        </p:nvSpPr>
        <p:spPr>
          <a:xfrm>
            <a:off x="838200" y="5018462"/>
            <a:ext cx="10515600" cy="519025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4"/>
          </p:nvPr>
        </p:nvSpPr>
        <p:spPr>
          <a:xfrm>
            <a:off x="838200" y="5694883"/>
            <a:ext cx="10515600" cy="51771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endParaRPr lang="ru-RU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18344" y="6475105"/>
            <a:ext cx="2943069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0553" y="6475105"/>
            <a:ext cx="2911840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77531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7669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40318" y="1244184"/>
            <a:ext cx="10562167" cy="1592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230572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9076"/>
            <a:ext cx="10515600" cy="79447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65888" y="2383200"/>
            <a:ext cx="5089499" cy="561372"/>
          </a:xfrm>
          <a:effectLst>
            <a:softEdge rad="50800"/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83201"/>
            <a:ext cx="5106312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393702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72702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2136098"/>
            <a:ext cx="10517187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17418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1699"/>
            <a:ext cx="10515600" cy="6295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45322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054714" y="2098620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3224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054713" y="4058041"/>
            <a:ext cx="3285553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793165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3224" y="185128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185128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53224" y="4047865"/>
            <a:ext cx="690057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851733" y="4047865"/>
            <a:ext cx="3285553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00022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ри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65956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4813" y="2136098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3" y="2136098"/>
            <a:ext cx="6743284" cy="5613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7904813" y="5239062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/>
          </p:nvPr>
        </p:nvSpPr>
        <p:spPr>
          <a:xfrm>
            <a:off x="7904813" y="3687580"/>
            <a:ext cx="3448987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3202659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70751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7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8517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9257467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9257467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3581400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81400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19434" y="4544078"/>
            <a:ext cx="2096333" cy="28071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419434" y="3087973"/>
            <a:ext cx="2096333" cy="1122743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838200" y="2149768"/>
            <a:ext cx="10515600" cy="464695"/>
          </a:xfrm>
          <a:prstGeom prst="rect">
            <a:avLst/>
          </a:prstGeom>
          <a:effectLst>
            <a:softEdge rad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0" dirty="0">
                <a:solidFill>
                  <a:srgbClr val="44546A"/>
                </a:solidFill>
              </a:rPr>
              <a:t>Образец</a:t>
            </a:r>
            <a:r>
              <a:rPr lang="ru-RU" sz="2400" dirty="0">
                <a:solidFill>
                  <a:srgbClr val="44546A"/>
                </a:solidFill>
              </a:rPr>
              <a:t> </a:t>
            </a:r>
            <a:r>
              <a:rPr lang="ru-RU" sz="2400" b="0" dirty="0">
                <a:solidFill>
                  <a:srgbClr val="44546A"/>
                </a:solidFill>
              </a:rPr>
              <a:t>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144519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/>
        </p:nvGraphicFramePr>
        <p:xfrm>
          <a:off x="838200" y="2405922"/>
          <a:ext cx="10515600" cy="376252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2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  <a:endParaRPr lang="ru-RU" sz="1600" b="0" i="0" dirty="0">
                        <a:solidFill>
                          <a:schemeClr val="accent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500</a:t>
                      </a:r>
                      <a:endParaRPr lang="ru-RU" sz="2000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b="1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Параметр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  <a:endParaRPr lang="ru-RU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1281659"/>
            <a:ext cx="10515600" cy="80947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2758188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ое оформ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5411450"/>
            <a:ext cx="5637551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/>
          </p:nvPr>
        </p:nvSpPr>
        <p:spPr>
          <a:xfrm>
            <a:off x="5065635" y="1235570"/>
            <a:ext cx="634687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4639456"/>
            <a:ext cx="5637551" cy="637082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7272571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стандартный макет с двумя мак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87205"/>
            <a:ext cx="4648200" cy="1005109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1" y="4204742"/>
            <a:ext cx="4648200" cy="2807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836170" y="1325953"/>
            <a:ext cx="5476407" cy="22807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836170" y="4204741"/>
            <a:ext cx="5476407" cy="228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79585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34938"/>
            <a:ext cx="10515600" cy="574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prstClr val="white"/>
                </a:solidFill>
              </a:rPr>
              <a:t>12 октября 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9B109A-ABB7-4D8A-9279-0D4B97ECCE94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91962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5170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. Вариант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4222769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42395" y="2612406"/>
            <a:ext cx="10926501" cy="42101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презентации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0DA965-91B8-4639-BCF1-60FD030F4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4729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8E45-B0A4-40CE-9A00-AC74DE2D3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788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2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"/>
            <a:ext cx="12192000" cy="3748205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3748198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5899" y="4500691"/>
            <a:ext cx="10880202" cy="228076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Описание значимого раздела в презентации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643" y="2563792"/>
            <a:ext cx="10920714" cy="842025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для крупного подраздела в презентации. Второй уровень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53006" y="4122517"/>
            <a:ext cx="10885989" cy="374247"/>
          </a:xfrm>
        </p:spPr>
        <p:txBody>
          <a:bodyPr>
            <a:normAutofit/>
          </a:bodyPr>
          <a:lstStyle>
            <a:lvl1pPr marL="0" indent="0" algn="ctr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 Четвертый уровень</a:t>
            </a: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632750" y="422478"/>
            <a:ext cx="10926501" cy="1926603"/>
          </a:xfrm>
        </p:spPr>
        <p:txBody>
          <a:bodyPr anchor="b">
            <a:normAutofit/>
          </a:bodyPr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презентации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83C7D0-1F93-46EA-AC47-61E64BAD61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4640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66283A-91DA-4912-AFBF-581285365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41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B7058-4DCE-496B-B83D-C58E58B16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3562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3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1" y="1"/>
            <a:ext cx="6099857" cy="6273477"/>
          </a:xfrm>
          <a:prstGeom prst="rect">
            <a:avLst/>
          </a:prstGeom>
          <a:gradFill flip="none" rotWithShape="1">
            <a:gsLst>
              <a:gs pos="0">
                <a:srgbClr val="7584BC"/>
              </a:gs>
              <a:gs pos="35000">
                <a:srgbClr val="73669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CC216-6980-4A69-A2E6-49582A6FC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5835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й подраздел. Титульный лист. Вариант 4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1" y="1"/>
            <a:ext cx="6099857" cy="6267691"/>
          </a:xfrm>
          <a:prstGeom prst="rect">
            <a:avLst/>
          </a:prstGeom>
          <a:gradFill flip="none" rotWithShape="1">
            <a:gsLst>
              <a:gs pos="71000">
                <a:srgbClr val="657D95"/>
              </a:gs>
              <a:gs pos="0">
                <a:srgbClr val="8FB2C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97E89A-0838-4AF3-94AA-E4365BE16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3604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5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606343-8C0E-4217-A984-38D2197A2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2682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подраздел. Титульный лист. Вариант 6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623403" y="3963907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621175" y="428264"/>
            <a:ext cx="4697391" cy="3200399"/>
          </a:xfrm>
        </p:spPr>
        <p:txBody>
          <a:bodyPr anchor="b" anchorCtr="0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первого уровня. Название крупного подраздела в презентации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36607" y="4328932"/>
            <a:ext cx="4682569" cy="134845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BC024B-E071-472D-AD1C-9F0F98C2A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8531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етлый фон. Пустой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EDBA60-7E05-4C5E-A598-267A0616C8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37712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1. Пустой">
    <p:bg>
      <p:bgPr>
        <a:gradFill>
          <a:gsLst>
            <a:gs pos="56000">
              <a:srgbClr val="657D95"/>
            </a:gs>
            <a:gs pos="0">
              <a:srgbClr val="8FB2C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3302E-5C70-44BA-BB44-309E87D4F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4932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Темный фон 2. Пустой">
    <p:bg>
      <p:bgPr>
        <a:gradFill>
          <a:gsLst>
            <a:gs pos="56000">
              <a:srgbClr val="73669F"/>
            </a:gs>
            <a:gs pos="0">
              <a:srgbClr val="7584BC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DEE955-6CAA-42E7-8B3B-41D437157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15159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1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152455777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2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695" y="1623481"/>
            <a:ext cx="10978586" cy="49244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8695" y="2517486"/>
            <a:ext cx="10978586" cy="81560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Здесь может быть подзаголовок,</a:t>
            </a:r>
          </a:p>
          <a:p>
            <a:r>
              <a:rPr lang="ru-RU" dirty="0"/>
              <a:t>если, конечно, он нужен. Второй уровень</a:t>
            </a:r>
            <a:endParaRPr lang="en-US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5615947" y="3973912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94481" y="4589464"/>
            <a:ext cx="10868628" cy="53309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Юрий Викторович </a:t>
            </a:r>
            <a:r>
              <a:rPr lang="ru-RU" dirty="0" err="1"/>
              <a:t>Чехович</a:t>
            </a:r>
            <a:r>
              <a:rPr lang="ru-RU" dirty="0"/>
              <a:t>, к.ф.-м.н., исполнительный директор компании «</a:t>
            </a:r>
            <a:r>
              <a:rPr lang="ru-RU" dirty="0" err="1"/>
              <a:t>Антиплагиат</a:t>
            </a:r>
            <a:r>
              <a:rPr lang="ru-RU" dirty="0"/>
              <a:t>»</a:t>
            </a:r>
          </a:p>
          <a:p>
            <a:pPr lvl="0"/>
            <a:r>
              <a:rPr lang="ru-RU" dirty="0"/>
              <a:t>г. Москва, 2018 год</a:t>
            </a:r>
          </a:p>
        </p:txBody>
      </p:sp>
    </p:spTree>
    <p:extLst>
      <p:ext uri="{BB962C8B-B14F-4D97-AF65-F5344CB8AC3E}">
        <p14:creationId xmlns:p14="http://schemas.microsoft.com/office/powerpoint/2010/main" val="1011846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Одна колонка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71332" y="3154105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5104" y="3541935"/>
            <a:ext cx="1090446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6188" y="4556563"/>
            <a:ext cx="10890643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59960" y="4944394"/>
            <a:ext cx="10904467" cy="684226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659454" y="1846849"/>
            <a:ext cx="10909442" cy="9123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текста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2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5B234F6-2246-477B-B315-E0011018A0F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453" y="5606917"/>
            <a:ext cx="10904467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D7A8BD-542C-4DC7-A2F4-175040BF1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2947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е колонки с текстом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267028" y="2696016"/>
            <a:ext cx="5290402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71332" y="2272505"/>
            <a:ext cx="524462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269602" y="2274437"/>
            <a:ext cx="5293507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1282" y="5606917"/>
            <a:ext cx="1089614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661282" y="2697943"/>
            <a:ext cx="5259784" cy="1368452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5096" y="1338816"/>
            <a:ext cx="5261143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67714" y="1340747"/>
            <a:ext cx="52917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BD2A1B-F87C-47CA-A1BB-FB9DB68A91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7967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Буллиты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1332" y="1896402"/>
            <a:ext cx="10897564" cy="2981265"/>
          </a:xfrm>
        </p:spPr>
        <p:txBody>
          <a:bodyPr wrap="square">
            <a:spAutoFit/>
          </a:bodyPr>
          <a:lstStyle>
            <a:lvl1pPr marL="285750" marR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 lang="en-US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Clr>
                <a:srgbClr val="0070C0"/>
              </a:buCl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lvl="0"/>
            <a:r>
              <a:rPr lang="ru-RU" dirty="0"/>
              <a:t>Многие известные личности представляют собой не что иное, как квинтэссенцию победы маркетинга над разумом и должны быть разоблачены.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Противоположная точка зрения подразумевает, что предприниматели в сети интернет, инициированные исключительно синтетически, обнародованы.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Многие известные личности представляют собой не что иное.</a:t>
            </a:r>
            <a:endParaRPr lang="en-US" dirty="0"/>
          </a:p>
          <a:p>
            <a:pPr marL="4572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sss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65108" y="5606917"/>
            <a:ext cx="10904468" cy="206210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* Сноска/Примечание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C92065-AAF1-40D5-BD69-419977CC2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1351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Вертик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19509" y="2070035"/>
            <a:ext cx="5920450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610801" y="3518708"/>
            <a:ext cx="5929719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612912" y="3987557"/>
            <a:ext cx="5927047" cy="1140377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  <a:r>
              <a:rPr lang="en-US" dirty="0"/>
              <a:t> </a:t>
            </a:r>
            <a:r>
              <a:rPr lang="ru-RU" dirty="0"/>
              <a:t>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36608" y="1348450"/>
            <a:ext cx="4635659" cy="458357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619262" y="1340747"/>
            <a:ext cx="5924891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30DC49-DEB8-4117-9CCB-88BDBD2C3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664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Горизонтальное изображение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53970" y="5530847"/>
            <a:ext cx="10926501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53969" y="5168100"/>
            <a:ext cx="10926500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текста.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0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1909833"/>
            <a:ext cx="5200892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1911764"/>
            <a:ext cx="5254239" cy="300747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878133-3840-42F0-94B7-A95D73E76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1735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Два изображения 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65543" y="1826967"/>
            <a:ext cx="10914927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 текста Образец текста Образец текста Образец текста Образец текста Образец текста Образец текста Образец текста Образец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1333" y="2523287"/>
            <a:ext cx="5200892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314657" y="2525218"/>
            <a:ext cx="5254239" cy="3460831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0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76BA2-743B-43F0-B921-CC0322CDB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4906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81034" y="2117091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1033" y="4523858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4501304" y="2119023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4501303" y="4525790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382661" y="2124808"/>
            <a:ext cx="3186841" cy="2111526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8382660" y="4531575"/>
            <a:ext cx="3186843" cy="91230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81BB27-21A4-4A70-B211-5898DA434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1293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роки с изображениями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675247" y="1983981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17" name="Прямоугольник 16"/>
          <p:cNvSpPr/>
          <p:nvPr userDrawn="1"/>
        </p:nvSpPr>
        <p:spPr bwMode="auto">
          <a:xfrm>
            <a:off x="5615947" y="993440"/>
            <a:ext cx="960107" cy="5552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750271" y="2411489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19" hasCustomPrompt="1"/>
          </p:nvPr>
        </p:nvSpPr>
        <p:spPr>
          <a:xfrm>
            <a:off x="685538" y="342116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760562" y="3842881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688113" y="4835207"/>
            <a:ext cx="1767013" cy="1123822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dirty="0"/>
              <a:t>Изображение</a:t>
            </a:r>
            <a:r>
              <a:rPr lang="en-US" dirty="0"/>
              <a:t> </a:t>
            </a:r>
            <a:r>
              <a:rPr lang="ru-RU" dirty="0"/>
              <a:t>Иконка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2763136" y="5262707"/>
            <a:ext cx="8811065" cy="45615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Образец текста Образец текста Образец текста Образец текста Образец текста Образец </a:t>
            </a:r>
            <a:r>
              <a:rPr lang="ru-RU" dirty="0" err="1"/>
              <a:t>Образец</a:t>
            </a:r>
            <a:r>
              <a:rPr lang="ru-RU" dirty="0"/>
              <a:t> текста </a:t>
            </a:r>
            <a:r>
              <a:rPr lang="ru-RU" dirty="0" err="1"/>
              <a:t>текста</a:t>
            </a:r>
            <a:r>
              <a:rPr lang="ru-RU" dirty="0"/>
              <a:t> Образец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749991" y="1987932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2752566" y="3430906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749991" y="4841075"/>
            <a:ext cx="8822118" cy="280718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для текста</a:t>
            </a: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65108" y="1338816"/>
            <a:ext cx="10904468" cy="35086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для текста. Третий уровень</a:t>
            </a:r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825DEA-3F07-4FBC-B446-7671C2222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488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. Три столбца, шесть пунктов"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3E0F29-4850-4A44-B91F-9A36EE442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69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5">
          <p15:clr>
            <a:srgbClr val="FBAE40"/>
          </p15:clr>
        </p15:guide>
        <p15:guide id="2" pos="70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66.xml"/><Relationship Id="rId63" Type="http://schemas.openxmlformats.org/officeDocument/2006/relationships/slideLayout" Target="../slideLayouts/slideLayout87.xml"/><Relationship Id="rId84" Type="http://schemas.openxmlformats.org/officeDocument/2006/relationships/slideLayout" Target="../slideLayouts/slideLayout108.xml"/><Relationship Id="rId138" Type="http://schemas.openxmlformats.org/officeDocument/2006/relationships/slideLayout" Target="../slideLayouts/slideLayout162.xml"/><Relationship Id="rId159" Type="http://schemas.openxmlformats.org/officeDocument/2006/relationships/slideLayout" Target="../slideLayouts/slideLayout183.xml"/><Relationship Id="rId170" Type="http://schemas.openxmlformats.org/officeDocument/2006/relationships/slideLayout" Target="../slideLayouts/slideLayout194.xml"/><Relationship Id="rId191" Type="http://schemas.openxmlformats.org/officeDocument/2006/relationships/slideLayout" Target="../slideLayouts/slideLayout215.xml"/><Relationship Id="rId107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77.xml"/><Relationship Id="rId74" Type="http://schemas.openxmlformats.org/officeDocument/2006/relationships/slideLayout" Target="../slideLayouts/slideLayout98.xml"/><Relationship Id="rId128" Type="http://schemas.openxmlformats.org/officeDocument/2006/relationships/slideLayout" Target="../slideLayouts/slideLayout152.xml"/><Relationship Id="rId149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29.xml"/><Relationship Id="rId95" Type="http://schemas.openxmlformats.org/officeDocument/2006/relationships/slideLayout" Target="../slideLayouts/slideLayout119.xml"/><Relationship Id="rId160" Type="http://schemas.openxmlformats.org/officeDocument/2006/relationships/slideLayout" Target="../slideLayouts/slideLayout184.xml"/><Relationship Id="rId181" Type="http://schemas.openxmlformats.org/officeDocument/2006/relationships/slideLayout" Target="../slideLayouts/slideLayout205.xml"/><Relationship Id="rId22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88.xml"/><Relationship Id="rId118" Type="http://schemas.openxmlformats.org/officeDocument/2006/relationships/slideLayout" Target="../slideLayouts/slideLayout142.xml"/><Relationship Id="rId139" Type="http://schemas.openxmlformats.org/officeDocument/2006/relationships/slideLayout" Target="../slideLayouts/slideLayout163.xml"/><Relationship Id="rId85" Type="http://schemas.openxmlformats.org/officeDocument/2006/relationships/slideLayout" Target="../slideLayouts/slideLayout109.xml"/><Relationship Id="rId150" Type="http://schemas.openxmlformats.org/officeDocument/2006/relationships/slideLayout" Target="../slideLayouts/slideLayout174.xml"/><Relationship Id="rId171" Type="http://schemas.openxmlformats.org/officeDocument/2006/relationships/slideLayout" Target="../slideLayouts/slideLayout195.xml"/><Relationship Id="rId192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57.xml"/><Relationship Id="rId108" Type="http://schemas.openxmlformats.org/officeDocument/2006/relationships/slideLayout" Target="../slideLayouts/slideLayout132.xml"/><Relationship Id="rId129" Type="http://schemas.openxmlformats.org/officeDocument/2006/relationships/slideLayout" Target="../slideLayouts/slideLayout153.xml"/><Relationship Id="rId54" Type="http://schemas.openxmlformats.org/officeDocument/2006/relationships/slideLayout" Target="../slideLayouts/slideLayout78.xml"/><Relationship Id="rId75" Type="http://schemas.openxmlformats.org/officeDocument/2006/relationships/slideLayout" Target="../slideLayouts/slideLayout99.xml"/><Relationship Id="rId96" Type="http://schemas.openxmlformats.org/officeDocument/2006/relationships/slideLayout" Target="../slideLayouts/slideLayout120.xml"/><Relationship Id="rId140" Type="http://schemas.openxmlformats.org/officeDocument/2006/relationships/slideLayout" Target="../slideLayouts/slideLayout164.xml"/><Relationship Id="rId161" Type="http://schemas.openxmlformats.org/officeDocument/2006/relationships/slideLayout" Target="../slideLayouts/slideLayout185.xml"/><Relationship Id="rId182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47.xml"/><Relationship Id="rId119" Type="http://schemas.openxmlformats.org/officeDocument/2006/relationships/slideLayout" Target="../slideLayouts/slideLayout143.xml"/><Relationship Id="rId44" Type="http://schemas.openxmlformats.org/officeDocument/2006/relationships/slideLayout" Target="../slideLayouts/slideLayout68.xml"/><Relationship Id="rId65" Type="http://schemas.openxmlformats.org/officeDocument/2006/relationships/slideLayout" Target="../slideLayouts/slideLayout89.xml"/><Relationship Id="rId86" Type="http://schemas.openxmlformats.org/officeDocument/2006/relationships/slideLayout" Target="../slideLayouts/slideLayout110.xml"/><Relationship Id="rId130" Type="http://schemas.openxmlformats.org/officeDocument/2006/relationships/slideLayout" Target="../slideLayouts/slideLayout154.xml"/><Relationship Id="rId151" Type="http://schemas.openxmlformats.org/officeDocument/2006/relationships/slideLayout" Target="../slideLayouts/slideLayout175.xml"/><Relationship Id="rId172" Type="http://schemas.openxmlformats.org/officeDocument/2006/relationships/slideLayout" Target="../slideLayouts/slideLayout196.xml"/><Relationship Id="rId193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37.xml"/><Relationship Id="rId109" Type="http://schemas.openxmlformats.org/officeDocument/2006/relationships/slideLayout" Target="../slideLayouts/slideLayout133.xml"/><Relationship Id="rId34" Type="http://schemas.openxmlformats.org/officeDocument/2006/relationships/slideLayout" Target="../slideLayouts/slideLayout58.xml"/><Relationship Id="rId55" Type="http://schemas.openxmlformats.org/officeDocument/2006/relationships/slideLayout" Target="../slideLayouts/slideLayout79.xml"/><Relationship Id="rId76" Type="http://schemas.openxmlformats.org/officeDocument/2006/relationships/slideLayout" Target="../slideLayouts/slideLayout100.xml"/><Relationship Id="rId97" Type="http://schemas.openxmlformats.org/officeDocument/2006/relationships/slideLayout" Target="../slideLayouts/slideLayout121.xml"/><Relationship Id="rId120" Type="http://schemas.openxmlformats.org/officeDocument/2006/relationships/slideLayout" Target="../slideLayouts/slideLayout144.xml"/><Relationship Id="rId141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31.xml"/><Relationship Id="rId71" Type="http://schemas.openxmlformats.org/officeDocument/2006/relationships/slideLayout" Target="../slideLayouts/slideLayout95.xml"/><Relationship Id="rId92" Type="http://schemas.openxmlformats.org/officeDocument/2006/relationships/slideLayout" Target="../slideLayouts/slideLayout116.xml"/><Relationship Id="rId162" Type="http://schemas.openxmlformats.org/officeDocument/2006/relationships/slideLayout" Target="../slideLayouts/slideLayout186.xml"/><Relationship Id="rId183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64.xml"/><Relationship Id="rId45" Type="http://schemas.openxmlformats.org/officeDocument/2006/relationships/slideLayout" Target="../slideLayouts/slideLayout69.xml"/><Relationship Id="rId66" Type="http://schemas.openxmlformats.org/officeDocument/2006/relationships/slideLayout" Target="../slideLayouts/slideLayout90.xml"/><Relationship Id="rId87" Type="http://schemas.openxmlformats.org/officeDocument/2006/relationships/slideLayout" Target="../slideLayouts/slideLayout111.xml"/><Relationship Id="rId110" Type="http://schemas.openxmlformats.org/officeDocument/2006/relationships/slideLayout" Target="../slideLayouts/slideLayout134.xml"/><Relationship Id="rId115" Type="http://schemas.openxmlformats.org/officeDocument/2006/relationships/slideLayout" Target="../slideLayouts/slideLayout139.xml"/><Relationship Id="rId131" Type="http://schemas.openxmlformats.org/officeDocument/2006/relationships/slideLayout" Target="../slideLayouts/slideLayout155.xml"/><Relationship Id="rId136" Type="http://schemas.openxmlformats.org/officeDocument/2006/relationships/slideLayout" Target="../slideLayouts/slideLayout160.xml"/><Relationship Id="rId157" Type="http://schemas.openxmlformats.org/officeDocument/2006/relationships/slideLayout" Target="../slideLayouts/slideLayout181.xml"/><Relationship Id="rId178" Type="http://schemas.openxmlformats.org/officeDocument/2006/relationships/slideLayout" Target="../slideLayouts/slideLayout202.xml"/><Relationship Id="rId61" Type="http://schemas.openxmlformats.org/officeDocument/2006/relationships/slideLayout" Target="../slideLayouts/slideLayout85.xml"/><Relationship Id="rId82" Type="http://schemas.openxmlformats.org/officeDocument/2006/relationships/slideLayout" Target="../slideLayouts/slideLayout106.xml"/><Relationship Id="rId152" Type="http://schemas.openxmlformats.org/officeDocument/2006/relationships/slideLayout" Target="../slideLayouts/slideLayout176.xml"/><Relationship Id="rId173" Type="http://schemas.openxmlformats.org/officeDocument/2006/relationships/slideLayout" Target="../slideLayouts/slideLayout197.xml"/><Relationship Id="rId194" Type="http://schemas.openxmlformats.org/officeDocument/2006/relationships/slideLayout" Target="../slideLayouts/slideLayout218.xml"/><Relationship Id="rId1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80.xml"/><Relationship Id="rId77" Type="http://schemas.openxmlformats.org/officeDocument/2006/relationships/slideLayout" Target="../slideLayouts/slideLayout101.xml"/><Relationship Id="rId100" Type="http://schemas.openxmlformats.org/officeDocument/2006/relationships/slideLayout" Target="../slideLayouts/slideLayout124.xml"/><Relationship Id="rId105" Type="http://schemas.openxmlformats.org/officeDocument/2006/relationships/slideLayout" Target="../slideLayouts/slideLayout129.xml"/><Relationship Id="rId126" Type="http://schemas.openxmlformats.org/officeDocument/2006/relationships/slideLayout" Target="../slideLayouts/slideLayout150.xml"/><Relationship Id="rId147" Type="http://schemas.openxmlformats.org/officeDocument/2006/relationships/slideLayout" Target="../slideLayouts/slideLayout171.xml"/><Relationship Id="rId168" Type="http://schemas.openxmlformats.org/officeDocument/2006/relationships/slideLayout" Target="../slideLayouts/slideLayout192.xml"/><Relationship Id="rId8" Type="http://schemas.openxmlformats.org/officeDocument/2006/relationships/slideLayout" Target="../slideLayouts/slideLayout32.xml"/><Relationship Id="rId51" Type="http://schemas.openxmlformats.org/officeDocument/2006/relationships/slideLayout" Target="../slideLayouts/slideLayout75.xml"/><Relationship Id="rId72" Type="http://schemas.openxmlformats.org/officeDocument/2006/relationships/slideLayout" Target="../slideLayouts/slideLayout96.xml"/><Relationship Id="rId93" Type="http://schemas.openxmlformats.org/officeDocument/2006/relationships/slideLayout" Target="../slideLayouts/slideLayout117.xml"/><Relationship Id="rId98" Type="http://schemas.openxmlformats.org/officeDocument/2006/relationships/slideLayout" Target="../slideLayouts/slideLayout122.xml"/><Relationship Id="rId121" Type="http://schemas.openxmlformats.org/officeDocument/2006/relationships/slideLayout" Target="../slideLayouts/slideLayout145.xml"/><Relationship Id="rId142" Type="http://schemas.openxmlformats.org/officeDocument/2006/relationships/slideLayout" Target="../slideLayouts/slideLayout166.xml"/><Relationship Id="rId163" Type="http://schemas.openxmlformats.org/officeDocument/2006/relationships/slideLayout" Target="../slideLayouts/slideLayout187.xml"/><Relationship Id="rId184" Type="http://schemas.openxmlformats.org/officeDocument/2006/relationships/slideLayout" Target="../slideLayouts/slideLayout208.xml"/><Relationship Id="rId189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70.xml"/><Relationship Id="rId67" Type="http://schemas.openxmlformats.org/officeDocument/2006/relationships/slideLayout" Target="../slideLayouts/slideLayout91.xml"/><Relationship Id="rId116" Type="http://schemas.openxmlformats.org/officeDocument/2006/relationships/slideLayout" Target="../slideLayouts/slideLayout140.xml"/><Relationship Id="rId137" Type="http://schemas.openxmlformats.org/officeDocument/2006/relationships/slideLayout" Target="../slideLayouts/slideLayout161.xml"/><Relationship Id="rId158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65.xml"/><Relationship Id="rId62" Type="http://schemas.openxmlformats.org/officeDocument/2006/relationships/slideLayout" Target="../slideLayouts/slideLayout86.xml"/><Relationship Id="rId83" Type="http://schemas.openxmlformats.org/officeDocument/2006/relationships/slideLayout" Target="../slideLayouts/slideLayout107.xml"/><Relationship Id="rId88" Type="http://schemas.openxmlformats.org/officeDocument/2006/relationships/slideLayout" Target="../slideLayouts/slideLayout112.xml"/><Relationship Id="rId111" Type="http://schemas.openxmlformats.org/officeDocument/2006/relationships/slideLayout" Target="../slideLayouts/slideLayout135.xml"/><Relationship Id="rId132" Type="http://schemas.openxmlformats.org/officeDocument/2006/relationships/slideLayout" Target="../slideLayouts/slideLayout156.xml"/><Relationship Id="rId153" Type="http://schemas.openxmlformats.org/officeDocument/2006/relationships/slideLayout" Target="../slideLayouts/slideLayout177.xml"/><Relationship Id="rId174" Type="http://schemas.openxmlformats.org/officeDocument/2006/relationships/slideLayout" Target="../slideLayouts/slideLayout198.xml"/><Relationship Id="rId179" Type="http://schemas.openxmlformats.org/officeDocument/2006/relationships/slideLayout" Target="../slideLayouts/slideLayout203.xml"/><Relationship Id="rId195" Type="http://schemas.openxmlformats.org/officeDocument/2006/relationships/slideLayout" Target="../slideLayouts/slideLayout219.xml"/><Relationship Id="rId190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81.xml"/><Relationship Id="rId106" Type="http://schemas.openxmlformats.org/officeDocument/2006/relationships/slideLayout" Target="../slideLayouts/slideLayout130.xml"/><Relationship Id="rId127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76.xml"/><Relationship Id="rId73" Type="http://schemas.openxmlformats.org/officeDocument/2006/relationships/slideLayout" Target="../slideLayouts/slideLayout97.xml"/><Relationship Id="rId78" Type="http://schemas.openxmlformats.org/officeDocument/2006/relationships/slideLayout" Target="../slideLayouts/slideLayout102.xml"/><Relationship Id="rId94" Type="http://schemas.openxmlformats.org/officeDocument/2006/relationships/slideLayout" Target="../slideLayouts/slideLayout118.xml"/><Relationship Id="rId99" Type="http://schemas.openxmlformats.org/officeDocument/2006/relationships/slideLayout" Target="../slideLayouts/slideLayout123.xml"/><Relationship Id="rId101" Type="http://schemas.openxmlformats.org/officeDocument/2006/relationships/slideLayout" Target="../slideLayouts/slideLayout125.xml"/><Relationship Id="rId122" Type="http://schemas.openxmlformats.org/officeDocument/2006/relationships/slideLayout" Target="../slideLayouts/slideLayout146.xml"/><Relationship Id="rId143" Type="http://schemas.openxmlformats.org/officeDocument/2006/relationships/slideLayout" Target="../slideLayouts/slideLayout167.xml"/><Relationship Id="rId148" Type="http://schemas.openxmlformats.org/officeDocument/2006/relationships/slideLayout" Target="../slideLayouts/slideLayout172.xml"/><Relationship Id="rId164" Type="http://schemas.openxmlformats.org/officeDocument/2006/relationships/slideLayout" Target="../slideLayouts/slideLayout188.xml"/><Relationship Id="rId169" Type="http://schemas.openxmlformats.org/officeDocument/2006/relationships/slideLayout" Target="../slideLayouts/slideLayout193.xml"/><Relationship Id="rId18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80" Type="http://schemas.openxmlformats.org/officeDocument/2006/relationships/slideLayout" Target="../slideLayouts/slideLayout204.xml"/><Relationship Id="rId26" Type="http://schemas.openxmlformats.org/officeDocument/2006/relationships/slideLayout" Target="../slideLayouts/slideLayout50.xml"/><Relationship Id="rId47" Type="http://schemas.openxmlformats.org/officeDocument/2006/relationships/slideLayout" Target="../slideLayouts/slideLayout71.xml"/><Relationship Id="rId68" Type="http://schemas.openxmlformats.org/officeDocument/2006/relationships/slideLayout" Target="../slideLayouts/slideLayout92.xml"/><Relationship Id="rId89" Type="http://schemas.openxmlformats.org/officeDocument/2006/relationships/slideLayout" Target="../slideLayouts/slideLayout113.xml"/><Relationship Id="rId112" Type="http://schemas.openxmlformats.org/officeDocument/2006/relationships/slideLayout" Target="../slideLayouts/slideLayout136.xml"/><Relationship Id="rId133" Type="http://schemas.openxmlformats.org/officeDocument/2006/relationships/slideLayout" Target="../slideLayouts/slideLayout157.xml"/><Relationship Id="rId154" Type="http://schemas.openxmlformats.org/officeDocument/2006/relationships/slideLayout" Target="../slideLayouts/slideLayout178.xml"/><Relationship Id="rId175" Type="http://schemas.openxmlformats.org/officeDocument/2006/relationships/slideLayout" Target="../slideLayouts/slideLayout199.xml"/><Relationship Id="rId196" Type="http://schemas.openxmlformats.org/officeDocument/2006/relationships/theme" Target="../theme/theme2.xml"/><Relationship Id="rId16" Type="http://schemas.openxmlformats.org/officeDocument/2006/relationships/slideLayout" Target="../slideLayouts/slideLayout40.xml"/><Relationship Id="rId37" Type="http://schemas.openxmlformats.org/officeDocument/2006/relationships/slideLayout" Target="../slideLayouts/slideLayout61.xml"/><Relationship Id="rId58" Type="http://schemas.openxmlformats.org/officeDocument/2006/relationships/slideLayout" Target="../slideLayouts/slideLayout82.xml"/><Relationship Id="rId79" Type="http://schemas.openxmlformats.org/officeDocument/2006/relationships/slideLayout" Target="../slideLayouts/slideLayout103.xml"/><Relationship Id="rId102" Type="http://schemas.openxmlformats.org/officeDocument/2006/relationships/slideLayout" Target="../slideLayouts/slideLayout126.xml"/><Relationship Id="rId123" Type="http://schemas.openxmlformats.org/officeDocument/2006/relationships/slideLayout" Target="../slideLayouts/slideLayout147.xml"/><Relationship Id="rId144" Type="http://schemas.openxmlformats.org/officeDocument/2006/relationships/slideLayout" Target="../slideLayouts/slideLayout168.xml"/><Relationship Id="rId90" Type="http://schemas.openxmlformats.org/officeDocument/2006/relationships/slideLayout" Target="../slideLayouts/slideLayout114.xml"/><Relationship Id="rId165" Type="http://schemas.openxmlformats.org/officeDocument/2006/relationships/slideLayout" Target="../slideLayouts/slideLayout189.xml"/><Relationship Id="rId186" Type="http://schemas.openxmlformats.org/officeDocument/2006/relationships/slideLayout" Target="../slideLayouts/slideLayout210.xml"/><Relationship Id="rId27" Type="http://schemas.openxmlformats.org/officeDocument/2006/relationships/slideLayout" Target="../slideLayouts/slideLayout51.xml"/><Relationship Id="rId48" Type="http://schemas.openxmlformats.org/officeDocument/2006/relationships/slideLayout" Target="../slideLayouts/slideLayout72.xml"/><Relationship Id="rId69" Type="http://schemas.openxmlformats.org/officeDocument/2006/relationships/slideLayout" Target="../slideLayouts/slideLayout93.xml"/><Relationship Id="rId113" Type="http://schemas.openxmlformats.org/officeDocument/2006/relationships/slideLayout" Target="../slideLayouts/slideLayout137.xml"/><Relationship Id="rId134" Type="http://schemas.openxmlformats.org/officeDocument/2006/relationships/slideLayout" Target="../slideLayouts/slideLayout158.xml"/><Relationship Id="rId80" Type="http://schemas.openxmlformats.org/officeDocument/2006/relationships/slideLayout" Target="../slideLayouts/slideLayout104.xml"/><Relationship Id="rId155" Type="http://schemas.openxmlformats.org/officeDocument/2006/relationships/slideLayout" Target="../slideLayouts/slideLayout179.xml"/><Relationship Id="rId176" Type="http://schemas.openxmlformats.org/officeDocument/2006/relationships/slideLayout" Target="../slideLayouts/slideLayout200.xml"/><Relationship Id="rId197" Type="http://schemas.openxmlformats.org/officeDocument/2006/relationships/image" Target="../media/image13.png"/><Relationship Id="rId17" Type="http://schemas.openxmlformats.org/officeDocument/2006/relationships/slideLayout" Target="../slideLayouts/slideLayout41.xml"/><Relationship Id="rId38" Type="http://schemas.openxmlformats.org/officeDocument/2006/relationships/slideLayout" Target="../slideLayouts/slideLayout62.xml"/><Relationship Id="rId59" Type="http://schemas.openxmlformats.org/officeDocument/2006/relationships/slideLayout" Target="../slideLayouts/slideLayout83.xml"/><Relationship Id="rId103" Type="http://schemas.openxmlformats.org/officeDocument/2006/relationships/slideLayout" Target="../slideLayouts/slideLayout127.xml"/><Relationship Id="rId124" Type="http://schemas.openxmlformats.org/officeDocument/2006/relationships/slideLayout" Target="../slideLayouts/slideLayout148.xml"/><Relationship Id="rId70" Type="http://schemas.openxmlformats.org/officeDocument/2006/relationships/slideLayout" Target="../slideLayouts/slideLayout94.xml"/><Relationship Id="rId91" Type="http://schemas.openxmlformats.org/officeDocument/2006/relationships/slideLayout" Target="../slideLayouts/slideLayout115.xml"/><Relationship Id="rId145" Type="http://schemas.openxmlformats.org/officeDocument/2006/relationships/slideLayout" Target="../slideLayouts/slideLayout169.xml"/><Relationship Id="rId166" Type="http://schemas.openxmlformats.org/officeDocument/2006/relationships/slideLayout" Target="../slideLayouts/slideLayout190.xml"/><Relationship Id="rId187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73.xml"/><Relationship Id="rId114" Type="http://schemas.openxmlformats.org/officeDocument/2006/relationships/slideLayout" Target="../slideLayouts/slideLayout138.xml"/><Relationship Id="rId60" Type="http://schemas.openxmlformats.org/officeDocument/2006/relationships/slideLayout" Target="../slideLayouts/slideLayout84.xml"/><Relationship Id="rId81" Type="http://schemas.openxmlformats.org/officeDocument/2006/relationships/slideLayout" Target="../slideLayouts/slideLayout105.xml"/><Relationship Id="rId135" Type="http://schemas.openxmlformats.org/officeDocument/2006/relationships/slideLayout" Target="../slideLayouts/slideLayout159.xml"/><Relationship Id="rId156" Type="http://schemas.openxmlformats.org/officeDocument/2006/relationships/slideLayout" Target="../slideLayouts/slideLayout180.xml"/><Relationship Id="rId177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63.xml"/><Relationship Id="rId50" Type="http://schemas.openxmlformats.org/officeDocument/2006/relationships/slideLayout" Target="../slideLayouts/slideLayout74.xml"/><Relationship Id="rId104" Type="http://schemas.openxmlformats.org/officeDocument/2006/relationships/slideLayout" Target="../slideLayouts/slideLayout128.xml"/><Relationship Id="rId125" Type="http://schemas.openxmlformats.org/officeDocument/2006/relationships/slideLayout" Target="../slideLayouts/slideLayout149.xml"/><Relationship Id="rId146" Type="http://schemas.openxmlformats.org/officeDocument/2006/relationships/slideLayout" Target="../slideLayouts/slideLayout170.xml"/><Relationship Id="rId167" Type="http://schemas.openxmlformats.org/officeDocument/2006/relationships/slideLayout" Target="../slideLayouts/slideLayout191.xml"/><Relationship Id="rId188" Type="http://schemas.openxmlformats.org/officeDocument/2006/relationships/slideLayout" Target="../slideLayouts/slideLayout2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6.xml"/><Relationship Id="rId18" Type="http://schemas.openxmlformats.org/officeDocument/2006/relationships/slideLayout" Target="../slideLayouts/slideLayout261.xml"/><Relationship Id="rId26" Type="http://schemas.openxmlformats.org/officeDocument/2006/relationships/slideLayout" Target="../slideLayouts/slideLayout269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264.xml"/><Relationship Id="rId34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slideLayout" Target="../slideLayouts/slideLayout260.xml"/><Relationship Id="rId25" Type="http://schemas.openxmlformats.org/officeDocument/2006/relationships/slideLayout" Target="../slideLayouts/slideLayout268.xml"/><Relationship Id="rId33" Type="http://schemas.openxmlformats.org/officeDocument/2006/relationships/slideLayout" Target="../slideLayouts/slideLayout276.xml"/><Relationship Id="rId38" Type="http://schemas.openxmlformats.org/officeDocument/2006/relationships/theme" Target="../theme/theme4.xml"/><Relationship Id="rId2" Type="http://schemas.openxmlformats.org/officeDocument/2006/relationships/slideLayout" Target="../slideLayouts/slideLayout245.xml"/><Relationship Id="rId16" Type="http://schemas.openxmlformats.org/officeDocument/2006/relationships/slideLayout" Target="../slideLayouts/slideLayout259.xml"/><Relationship Id="rId20" Type="http://schemas.openxmlformats.org/officeDocument/2006/relationships/slideLayout" Target="../slideLayouts/slideLayout263.xml"/><Relationship Id="rId29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24" Type="http://schemas.openxmlformats.org/officeDocument/2006/relationships/slideLayout" Target="../slideLayouts/slideLayout267.xml"/><Relationship Id="rId32" Type="http://schemas.openxmlformats.org/officeDocument/2006/relationships/slideLayout" Target="../slideLayouts/slideLayout275.xml"/><Relationship Id="rId37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23" Type="http://schemas.openxmlformats.org/officeDocument/2006/relationships/slideLayout" Target="../slideLayouts/slideLayout266.xml"/><Relationship Id="rId28" Type="http://schemas.openxmlformats.org/officeDocument/2006/relationships/slideLayout" Target="../slideLayouts/slideLayout271.xml"/><Relationship Id="rId36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53.xml"/><Relationship Id="rId19" Type="http://schemas.openxmlformats.org/officeDocument/2006/relationships/slideLayout" Target="../slideLayouts/slideLayout262.xml"/><Relationship Id="rId31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Relationship Id="rId22" Type="http://schemas.openxmlformats.org/officeDocument/2006/relationships/slideLayout" Target="../slideLayouts/slideLayout265.xml"/><Relationship Id="rId27" Type="http://schemas.openxmlformats.org/officeDocument/2006/relationships/slideLayout" Target="../slideLayouts/slideLayout270.xml"/><Relationship Id="rId30" Type="http://schemas.openxmlformats.org/officeDocument/2006/relationships/slideLayout" Target="../slideLayouts/slideLayout273.xml"/><Relationship Id="rId35" Type="http://schemas.openxmlformats.org/officeDocument/2006/relationships/slideLayout" Target="../slideLayouts/slideLayout278.xml"/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26" Type="http://schemas.openxmlformats.org/officeDocument/2006/relationships/image" Target="../media/image36.png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8BA69-E791-4DF3-A84D-D33DE169CED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2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4" r:id="rId3"/>
    <p:sldLayoutId id="2147483675" r:id="rId4"/>
    <p:sldLayoutId id="2147483676" r:id="rId5"/>
    <p:sldLayoutId id="2147483677" r:id="rId6"/>
    <p:sldLayoutId id="2147483695" r:id="rId7"/>
    <p:sldLayoutId id="2147483696" r:id="rId8"/>
    <p:sldLayoutId id="2147483678" r:id="rId9"/>
    <p:sldLayoutId id="2147483693" r:id="rId10"/>
    <p:sldLayoutId id="2147483673" r:id="rId11"/>
    <p:sldLayoutId id="2147483681" r:id="rId12"/>
    <p:sldLayoutId id="2147483691" r:id="rId13"/>
    <p:sldLayoutId id="2147483692" r:id="rId14"/>
    <p:sldLayoutId id="2147483694" r:id="rId15"/>
    <p:sldLayoutId id="2147483683" r:id="rId16"/>
    <p:sldLayoutId id="2147483679" r:id="rId17"/>
    <p:sldLayoutId id="2147483680" r:id="rId18"/>
    <p:sldLayoutId id="2147483684" r:id="rId19"/>
    <p:sldLayoutId id="2147483685" r:id="rId20"/>
    <p:sldLayoutId id="2147483690" r:id="rId21"/>
    <p:sldLayoutId id="2147483686" r:id="rId22"/>
    <p:sldLayoutId id="2147483687" r:id="rId23"/>
    <p:sldLayoutId id="2147483688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1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663" y="6378925"/>
            <a:ext cx="1412862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>
                <a:solidFill>
                  <a:srgbClr val="3F4A6F"/>
                </a:solidFill>
              </a:rPr>
              <a:t>22                        Антиплагиат – ваш партнер в повышении качества образования                   г. Владивосток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‹#›</a:t>
            </a:fld>
            <a:r>
              <a:rPr lang="en-US" dirty="0">
                <a:solidFill>
                  <a:srgbClr val="3F4A6F"/>
                </a:solidFill>
              </a:rPr>
              <a:t>  </a:t>
            </a:r>
            <a:r>
              <a:rPr lang="ru-RU" dirty="0">
                <a:solidFill>
                  <a:srgbClr val="3F4A6F"/>
                </a:solidFill>
              </a:rPr>
              <a:t>из</a:t>
            </a:r>
          </a:p>
        </p:txBody>
      </p:sp>
    </p:spTree>
    <p:extLst>
      <p:ext uri="{BB962C8B-B14F-4D97-AF65-F5344CB8AC3E}">
        <p14:creationId xmlns:p14="http://schemas.microsoft.com/office/powerpoint/2010/main" val="134837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  <p:sldLayoutId id="2147483730" r:id="rId33"/>
    <p:sldLayoutId id="2147483731" r:id="rId34"/>
    <p:sldLayoutId id="2147483732" r:id="rId35"/>
    <p:sldLayoutId id="2147483733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  <p:sldLayoutId id="2147483746" r:id="rId48"/>
    <p:sldLayoutId id="2147483747" r:id="rId49"/>
    <p:sldLayoutId id="2147483748" r:id="rId50"/>
    <p:sldLayoutId id="2147483749" r:id="rId51"/>
    <p:sldLayoutId id="2147483750" r:id="rId52"/>
    <p:sldLayoutId id="2147483751" r:id="rId53"/>
    <p:sldLayoutId id="2147483752" r:id="rId54"/>
    <p:sldLayoutId id="2147483753" r:id="rId55"/>
    <p:sldLayoutId id="2147483756" r:id="rId56"/>
    <p:sldLayoutId id="2147483782" r:id="rId57"/>
    <p:sldLayoutId id="2147483783" r:id="rId58"/>
    <p:sldLayoutId id="2147483784" r:id="rId59"/>
    <p:sldLayoutId id="2147483785" r:id="rId60"/>
    <p:sldLayoutId id="2147483786" r:id="rId61"/>
    <p:sldLayoutId id="2147483787" r:id="rId62"/>
    <p:sldLayoutId id="2147483788" r:id="rId63"/>
    <p:sldLayoutId id="2147483789" r:id="rId64"/>
    <p:sldLayoutId id="2147483790" r:id="rId65"/>
    <p:sldLayoutId id="2147483792" r:id="rId66"/>
    <p:sldLayoutId id="2147483793" r:id="rId67"/>
    <p:sldLayoutId id="2147483794" r:id="rId68"/>
    <p:sldLayoutId id="2147483795" r:id="rId69"/>
    <p:sldLayoutId id="2147483796" r:id="rId70"/>
    <p:sldLayoutId id="2147483797" r:id="rId71"/>
    <p:sldLayoutId id="2147483806" r:id="rId72"/>
    <p:sldLayoutId id="2147483807" r:id="rId73"/>
    <p:sldLayoutId id="2147483808" r:id="rId74"/>
    <p:sldLayoutId id="2147483809" r:id="rId75"/>
    <p:sldLayoutId id="2147483810" r:id="rId76"/>
    <p:sldLayoutId id="2147483811" r:id="rId77"/>
    <p:sldLayoutId id="2147483813" r:id="rId78"/>
    <p:sldLayoutId id="2147483814" r:id="rId79"/>
    <p:sldLayoutId id="2147483815" r:id="rId80"/>
    <p:sldLayoutId id="2147483816" r:id="rId81"/>
    <p:sldLayoutId id="2147483817" r:id="rId82"/>
    <p:sldLayoutId id="2147483818" r:id="rId83"/>
    <p:sldLayoutId id="2147483819" r:id="rId84"/>
    <p:sldLayoutId id="2147483820" r:id="rId85"/>
    <p:sldLayoutId id="2147483821" r:id="rId86"/>
    <p:sldLayoutId id="2147483822" r:id="rId87"/>
    <p:sldLayoutId id="2147483823" r:id="rId88"/>
    <p:sldLayoutId id="2147483824" r:id="rId89"/>
    <p:sldLayoutId id="2147483825" r:id="rId90"/>
    <p:sldLayoutId id="2147483826" r:id="rId91"/>
    <p:sldLayoutId id="2147483827" r:id="rId92"/>
    <p:sldLayoutId id="2147483828" r:id="rId93"/>
    <p:sldLayoutId id="2147483829" r:id="rId94"/>
    <p:sldLayoutId id="2147483830" r:id="rId95"/>
    <p:sldLayoutId id="2147483831" r:id="rId96"/>
    <p:sldLayoutId id="2147483832" r:id="rId97"/>
    <p:sldLayoutId id="2147483833" r:id="rId98"/>
    <p:sldLayoutId id="2147483834" r:id="rId99"/>
    <p:sldLayoutId id="2147483835" r:id="rId100"/>
    <p:sldLayoutId id="2147483836" r:id="rId101"/>
    <p:sldLayoutId id="2147483837" r:id="rId102"/>
    <p:sldLayoutId id="2147483838" r:id="rId103"/>
    <p:sldLayoutId id="2147483839" r:id="rId104"/>
    <p:sldLayoutId id="2147483840" r:id="rId105"/>
    <p:sldLayoutId id="2147483853" r:id="rId106"/>
    <p:sldLayoutId id="2147483854" r:id="rId107"/>
    <p:sldLayoutId id="2147483873" r:id="rId108"/>
    <p:sldLayoutId id="2147483874" r:id="rId109"/>
    <p:sldLayoutId id="2147483875" r:id="rId110"/>
    <p:sldLayoutId id="2147483876" r:id="rId111"/>
    <p:sldLayoutId id="2147483877" r:id="rId112"/>
    <p:sldLayoutId id="2147483878" r:id="rId113"/>
    <p:sldLayoutId id="2147483881" r:id="rId114"/>
    <p:sldLayoutId id="2147483882" r:id="rId115"/>
    <p:sldLayoutId id="2147483932" r:id="rId116"/>
    <p:sldLayoutId id="2147483973" r:id="rId117"/>
    <p:sldLayoutId id="2147484141" r:id="rId118"/>
    <p:sldLayoutId id="2147484150" r:id="rId119"/>
    <p:sldLayoutId id="2147484151" r:id="rId120"/>
    <p:sldLayoutId id="2147484152" r:id="rId121"/>
    <p:sldLayoutId id="2147484153" r:id="rId122"/>
    <p:sldLayoutId id="2147484154" r:id="rId123"/>
    <p:sldLayoutId id="2147484155" r:id="rId124"/>
    <p:sldLayoutId id="2147484156" r:id="rId125"/>
    <p:sldLayoutId id="2147484157" r:id="rId126"/>
    <p:sldLayoutId id="2147484158" r:id="rId127"/>
    <p:sldLayoutId id="2147484159" r:id="rId128"/>
    <p:sldLayoutId id="2147484160" r:id="rId129"/>
    <p:sldLayoutId id="2147484161" r:id="rId130"/>
    <p:sldLayoutId id="2147484162" r:id="rId131"/>
    <p:sldLayoutId id="2147484191" r:id="rId132"/>
    <p:sldLayoutId id="2147484193" r:id="rId133"/>
    <p:sldLayoutId id="2147484194" r:id="rId134"/>
    <p:sldLayoutId id="2147484195" r:id="rId135"/>
    <p:sldLayoutId id="2147484196" r:id="rId136"/>
    <p:sldLayoutId id="2147484197" r:id="rId137"/>
    <p:sldLayoutId id="2147484198" r:id="rId138"/>
    <p:sldLayoutId id="2147484199" r:id="rId139"/>
    <p:sldLayoutId id="2147484201" r:id="rId140"/>
    <p:sldLayoutId id="2147484202" r:id="rId141"/>
    <p:sldLayoutId id="2147484203" r:id="rId142"/>
    <p:sldLayoutId id="2147484204" r:id="rId143"/>
    <p:sldLayoutId id="2147484205" r:id="rId144"/>
    <p:sldLayoutId id="2147484206" r:id="rId145"/>
    <p:sldLayoutId id="2147484222" r:id="rId146"/>
    <p:sldLayoutId id="2147484223" r:id="rId147"/>
    <p:sldLayoutId id="2147484224" r:id="rId148"/>
    <p:sldLayoutId id="2147484225" r:id="rId149"/>
    <p:sldLayoutId id="2147484226" r:id="rId150"/>
    <p:sldLayoutId id="2147484227" r:id="rId151"/>
    <p:sldLayoutId id="2147484228" r:id="rId152"/>
    <p:sldLayoutId id="2147484229" r:id="rId153"/>
    <p:sldLayoutId id="2147484230" r:id="rId154"/>
    <p:sldLayoutId id="2147484231" r:id="rId155"/>
    <p:sldLayoutId id="2147484232" r:id="rId156"/>
    <p:sldLayoutId id="2147484233" r:id="rId157"/>
    <p:sldLayoutId id="2147484234" r:id="rId158"/>
    <p:sldLayoutId id="2147484443" r:id="rId159"/>
    <p:sldLayoutId id="2147484457" r:id="rId160"/>
    <p:sldLayoutId id="2147484458" r:id="rId161"/>
    <p:sldLayoutId id="2147484459" r:id="rId162"/>
    <p:sldLayoutId id="2147484460" r:id="rId163"/>
    <p:sldLayoutId id="2147484461" r:id="rId164"/>
    <p:sldLayoutId id="2147484462" r:id="rId165"/>
    <p:sldLayoutId id="2147484463" r:id="rId166"/>
    <p:sldLayoutId id="2147484464" r:id="rId167"/>
    <p:sldLayoutId id="2147484465" r:id="rId168"/>
    <p:sldLayoutId id="2147484466" r:id="rId169"/>
    <p:sldLayoutId id="2147484467" r:id="rId170"/>
    <p:sldLayoutId id="2147484468" r:id="rId171"/>
    <p:sldLayoutId id="2147484469" r:id="rId172"/>
    <p:sldLayoutId id="2147484470" r:id="rId173"/>
    <p:sldLayoutId id="2147484471" r:id="rId174"/>
    <p:sldLayoutId id="2147484472" r:id="rId175"/>
    <p:sldLayoutId id="2147484473" r:id="rId176"/>
    <p:sldLayoutId id="2147484475" r:id="rId177"/>
    <p:sldLayoutId id="2147484476" r:id="rId178"/>
    <p:sldLayoutId id="2147484477" r:id="rId179"/>
    <p:sldLayoutId id="2147484478" r:id="rId180"/>
    <p:sldLayoutId id="2147484479" r:id="rId181"/>
    <p:sldLayoutId id="2147484480" r:id="rId182"/>
    <p:sldLayoutId id="2147484481" r:id="rId183"/>
    <p:sldLayoutId id="2147484482" r:id="rId184"/>
    <p:sldLayoutId id="2147484483" r:id="rId185"/>
    <p:sldLayoutId id="2147484484" r:id="rId186"/>
    <p:sldLayoutId id="2147484485" r:id="rId187"/>
    <p:sldLayoutId id="2147484486" r:id="rId188"/>
    <p:sldLayoutId id="2147484487" r:id="rId189"/>
    <p:sldLayoutId id="2147484488" r:id="rId190"/>
    <p:sldLayoutId id="2147484489" r:id="rId191"/>
    <p:sldLayoutId id="2147484490" r:id="rId192"/>
    <p:sldLayoutId id="2147484491" r:id="rId193"/>
    <p:sldLayoutId id="2147484492" r:id="rId194"/>
    <p:sldLayoutId id="2147484500" r:id="rId195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8BA69-E791-4DF3-A84D-D33DE169CED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1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503" r:id="rId2"/>
    <p:sldLayoutId id="2147484504" r:id="rId3"/>
    <p:sldLayoutId id="2147484505" r:id="rId4"/>
    <p:sldLayoutId id="2147484506" r:id="rId5"/>
    <p:sldLayoutId id="2147484507" r:id="rId6"/>
    <p:sldLayoutId id="2147484508" r:id="rId7"/>
    <p:sldLayoutId id="2147484509" r:id="rId8"/>
    <p:sldLayoutId id="2147484510" r:id="rId9"/>
    <p:sldLayoutId id="2147484511" r:id="rId10"/>
    <p:sldLayoutId id="2147484512" r:id="rId11"/>
    <p:sldLayoutId id="2147484513" r:id="rId12"/>
    <p:sldLayoutId id="2147484514" r:id="rId13"/>
    <p:sldLayoutId id="2147484515" r:id="rId14"/>
    <p:sldLayoutId id="2147484516" r:id="rId15"/>
    <p:sldLayoutId id="2147484517" r:id="rId16"/>
    <p:sldLayoutId id="2147484518" r:id="rId17"/>
    <p:sldLayoutId id="2147484519" r:id="rId18"/>
    <p:sldLayoutId id="2147484520" r:id="rId19"/>
    <p:sldLayoutId id="2147484521" r:id="rId20"/>
    <p:sldLayoutId id="2147484522" r:id="rId21"/>
    <p:sldLayoutId id="2147484523" r:id="rId22"/>
    <p:sldLayoutId id="2147484524" r:id="rId23"/>
    <p:sldLayoutId id="2147484525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6273478"/>
            <a:ext cx="12192000" cy="58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518967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8653" y="6506402"/>
            <a:ext cx="7006536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51" y="6506729"/>
            <a:ext cx="109002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6" name="Рисунок1" descr="D:\Антиплагиат\2018\logotip_rgp.png"/>
          <p:cNvPicPr>
            <a:picLocks noRot="1"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04" y="6378925"/>
            <a:ext cx="1860421" cy="35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16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  <p:sldLayoutId id="2147484538" r:id="rId12"/>
    <p:sldLayoutId id="2147484539" r:id="rId13"/>
    <p:sldLayoutId id="2147484540" r:id="rId14"/>
    <p:sldLayoutId id="2147484541" r:id="rId15"/>
    <p:sldLayoutId id="2147484542" r:id="rId16"/>
    <p:sldLayoutId id="2147484543" r:id="rId17"/>
    <p:sldLayoutId id="2147484544" r:id="rId18"/>
    <p:sldLayoutId id="2147484545" r:id="rId19"/>
    <p:sldLayoutId id="2147484546" r:id="rId20"/>
    <p:sldLayoutId id="2147484547" r:id="rId21"/>
    <p:sldLayoutId id="2147484548" r:id="rId22"/>
    <p:sldLayoutId id="2147484549" r:id="rId23"/>
    <p:sldLayoutId id="2147484550" r:id="rId24"/>
    <p:sldLayoutId id="2147484551" r:id="rId25"/>
    <p:sldLayoutId id="2147484552" r:id="rId26"/>
    <p:sldLayoutId id="2147484553" r:id="rId27"/>
    <p:sldLayoutId id="2147484554" r:id="rId28"/>
    <p:sldLayoutId id="2147484555" r:id="rId29"/>
    <p:sldLayoutId id="2147484556" r:id="rId30"/>
    <p:sldLayoutId id="2147484557" r:id="rId31"/>
    <p:sldLayoutId id="2147484558" r:id="rId32"/>
    <p:sldLayoutId id="2147484559" r:id="rId33"/>
    <p:sldLayoutId id="2147484560" r:id="rId34"/>
    <p:sldLayoutId id="2147484561" r:id="rId35"/>
    <p:sldLayoutId id="2147484562" r:id="rId36"/>
    <p:sldLayoutId id="2147484563" r:id="rId37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0228"/>
          </a:xfrm>
          <a:prstGeom prst="rect">
            <a:avLst/>
          </a:prstGeom>
        </p:spPr>
        <p:txBody>
          <a:bodyPr vert="horz" lIns="0" tIns="0" rIns="0" bIns="0" rtlCol="0" anchor="b" anchorCtr="1">
            <a:normAutofit/>
          </a:bodyPr>
          <a:lstStyle/>
          <a:p>
            <a:r>
              <a:rPr lang="ru-RU" dirty="0"/>
              <a:t>Образец заголовка</a:t>
            </a:r>
            <a:r>
              <a:rPr lang="en-US" dirty="0"/>
              <a:t> </a:t>
            </a:r>
            <a:r>
              <a:rPr lang="ru-RU" dirty="0"/>
              <a:t>может быть длинным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00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559481" y="6506401"/>
            <a:ext cx="108024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194" y="6506402"/>
            <a:ext cx="7230320" cy="153888"/>
          </a:xfrm>
          <a:prstGeom prst="rect">
            <a:avLst/>
          </a:prstGeom>
        </p:spPr>
        <p:txBody>
          <a:bodyPr vert="horz" wrap="square" lIns="0" tIns="0" rIns="0" bIns="0" numCol="1" spcCol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011" y="6506729"/>
            <a:ext cx="821797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стр. </a:t>
            </a:r>
            <a:fld id="{2D7B17CE-0AD5-445D-9ED6-11E90614A92B}" type="slidenum">
              <a:rPr lang="ru-RU" smtClean="0"/>
              <a:pPr/>
              <a:t>‹#›</a:t>
            </a:fld>
            <a:r>
              <a:rPr lang="en-US" dirty="0"/>
              <a:t>  </a:t>
            </a:r>
            <a:r>
              <a:rPr lang="ru-RU" dirty="0"/>
              <a:t>из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8BA69-E791-4DF3-A84D-D33DE169CED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88" y="6360571"/>
            <a:ext cx="1525337" cy="41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1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5" r:id="rId1"/>
    <p:sldLayoutId id="2147484566" r:id="rId2"/>
    <p:sldLayoutId id="2147484567" r:id="rId3"/>
    <p:sldLayoutId id="2147484568" r:id="rId4"/>
    <p:sldLayoutId id="2147484569" r:id="rId5"/>
    <p:sldLayoutId id="2147484570" r:id="rId6"/>
    <p:sldLayoutId id="2147484571" r:id="rId7"/>
    <p:sldLayoutId id="2147484572" r:id="rId8"/>
    <p:sldLayoutId id="2147484573" r:id="rId9"/>
    <p:sldLayoutId id="2147484574" r:id="rId10"/>
    <p:sldLayoutId id="2147484575" r:id="rId11"/>
    <p:sldLayoutId id="2147484576" r:id="rId12"/>
    <p:sldLayoutId id="2147484577" r:id="rId13"/>
    <p:sldLayoutId id="2147484578" r:id="rId14"/>
    <p:sldLayoutId id="2147484579" r:id="rId15"/>
    <p:sldLayoutId id="2147484580" r:id="rId16"/>
    <p:sldLayoutId id="2147484581" r:id="rId17"/>
    <p:sldLayoutId id="2147484582" r:id="rId18"/>
    <p:sldLayoutId id="2147484583" r:id="rId19"/>
    <p:sldLayoutId id="2147484584" r:id="rId20"/>
    <p:sldLayoutId id="2147484585" r:id="rId21"/>
    <p:sldLayoutId id="2147484586" r:id="rId22"/>
    <p:sldLayoutId id="2147484587" r:id="rId23"/>
    <p:sldLayoutId id="2147484588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14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300" b="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png"/><Relationship Id="rId17" Type="http://schemas.openxmlformats.org/officeDocument/2006/relationships/image" Target="../media/image52.sv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Relationship Id="rId1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21" Type="http://schemas.openxmlformats.org/officeDocument/2006/relationships/image" Target="../media/image72.jpe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jpe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jpe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jpe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5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sv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svg"/><Relationship Id="rId4" Type="http://schemas.openxmlformats.org/officeDocument/2006/relationships/image" Target="../media/image83.svg"/><Relationship Id="rId9" Type="http://schemas.openxmlformats.org/officeDocument/2006/relationships/image" Target="../media/image88.png"/><Relationship Id="rId14" Type="http://schemas.openxmlformats.org/officeDocument/2006/relationships/image" Target="../media/image9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jpeg"/><Relationship Id="rId18" Type="http://schemas.openxmlformats.org/officeDocument/2006/relationships/image" Target="../media/image111.jpeg"/><Relationship Id="rId3" Type="http://schemas.openxmlformats.org/officeDocument/2006/relationships/image" Target="../media/image96.png"/><Relationship Id="rId7" Type="http://schemas.openxmlformats.org/officeDocument/2006/relationships/image" Target="../media/image100.gif"/><Relationship Id="rId12" Type="http://schemas.openxmlformats.org/officeDocument/2006/relationships/image" Target="../media/image105.jpeg"/><Relationship Id="rId17" Type="http://schemas.openxmlformats.org/officeDocument/2006/relationships/image" Target="../media/image110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11" Type="http://schemas.openxmlformats.org/officeDocument/2006/relationships/image" Target="../media/image104.jpe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97.jpeg"/><Relationship Id="rId9" Type="http://schemas.openxmlformats.org/officeDocument/2006/relationships/image" Target="../media/image102.gif"/><Relationship Id="rId14" Type="http://schemas.openxmlformats.org/officeDocument/2006/relationships/image" Target="../media/image10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04.xml"/><Relationship Id="rId4" Type="http://schemas.openxmlformats.org/officeDocument/2006/relationships/hyperlink" Target="https://doi.org/10.2147/DDDT.S146925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2147/DDDT.S146925" TargetMode="External"/><Relationship Id="rId3" Type="http://schemas.openxmlformats.org/officeDocument/2006/relationships/image" Target="../media/image117.png"/><Relationship Id="rId7" Type="http://schemas.openxmlformats.org/officeDocument/2006/relationships/image" Target="../media/image114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115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1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373" y="1927863"/>
            <a:ext cx="10913165" cy="19583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600" b="0" dirty="0"/>
              <a:t>Антиплагиат – ваш партнер </a:t>
            </a:r>
            <a:br>
              <a:rPr lang="ru-RU" sz="3600" b="0" dirty="0"/>
            </a:br>
            <a:r>
              <a:rPr lang="ru-RU" sz="3600" b="0" dirty="0"/>
              <a:t>в повышении качества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68105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ED23847-23D1-4775-B136-4F32DDCFAB12}"/>
              </a:ext>
            </a:extLst>
          </p:cNvPr>
          <p:cNvGrpSpPr/>
          <p:nvPr/>
        </p:nvGrpSpPr>
        <p:grpSpPr>
          <a:xfrm>
            <a:off x="4149034" y="1620000"/>
            <a:ext cx="1080000" cy="1080000"/>
            <a:chOff x="2625034" y="1612020"/>
            <a:chExt cx="1080000" cy="1080000"/>
          </a:xfrm>
          <a:noFill/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141B2194-3179-43BB-AE6A-42F33E060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5034" y="1612020"/>
              <a:ext cx="1080000" cy="1080000"/>
            </a:xfrm>
            <a:prstGeom prst="rect">
              <a:avLst/>
            </a:prstGeom>
            <a:grpFill/>
          </p:spPr>
        </p:pic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CB03D09-746C-478D-A785-EE1BEC2A43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5034" y="1612020"/>
              <a:ext cx="1080000" cy="10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468" y="214290"/>
            <a:ext cx="10909139" cy="618721"/>
          </a:xfrm>
        </p:spPr>
        <p:txBody>
          <a:bodyPr>
            <a:normAutofit/>
          </a:bodyPr>
          <a:lstStyle/>
          <a:p>
            <a:pPr defTabSz="449263" fontAlgn="base">
              <a:lnSpc>
                <a:spcPct val="102000"/>
              </a:lnSpc>
              <a:spcAft>
                <a:spcPct val="0"/>
              </a:spcAft>
              <a:defRPr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«АНТИПЛАГИАТ»: НАДЁЖНОСТЬ И ДОВЕРИЕ КЛИЕНТОВ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8B21B9D-1B7C-45C4-B507-E84E288558E0}"/>
              </a:ext>
            </a:extLst>
          </p:cNvPr>
          <p:cNvGrpSpPr/>
          <p:nvPr/>
        </p:nvGrpSpPr>
        <p:grpSpPr>
          <a:xfrm>
            <a:off x="2064898" y="4665291"/>
            <a:ext cx="8051123" cy="1130931"/>
            <a:chOff x="484492" y="4394000"/>
            <a:chExt cx="8051123" cy="1130931"/>
          </a:xfrm>
        </p:grpSpPr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FD2545C8-3D6D-44AD-A1A2-23A6D1EB6811}"/>
                </a:ext>
              </a:extLst>
            </p:cNvPr>
            <p:cNvGrpSpPr/>
            <p:nvPr/>
          </p:nvGrpSpPr>
          <p:grpSpPr>
            <a:xfrm>
              <a:off x="3364492" y="4394000"/>
              <a:ext cx="2539589" cy="1130931"/>
              <a:chOff x="3228919" y="4394000"/>
              <a:chExt cx="2539589" cy="113093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D20E23D-D842-4E91-A282-94853B3D4DD3}"/>
                  </a:ext>
                </a:extLst>
              </p:cNvPr>
              <p:cNvSpPr txBox="1"/>
              <p:nvPr/>
            </p:nvSpPr>
            <p:spPr>
              <a:xfrm>
                <a:off x="3960000" y="4394000"/>
                <a:ext cx="18085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250</a:t>
                </a: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+</a:t>
                </a:r>
                <a:r>
                  <a:rPr kumimoji="0" lang="ru-RU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</a:t>
                </a: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тыс</a:t>
                </a:r>
                <a:r>
                  <a:rPr kumimoji="0" lang="ru-RU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90F5F2-3FC8-4506-A3A4-D605BA8D0E53}"/>
                  </a:ext>
                </a:extLst>
              </p:cNvPr>
              <p:cNvSpPr txBox="1"/>
              <p:nvPr/>
            </p:nvSpPr>
            <p:spPr>
              <a:xfrm>
                <a:off x="3960000" y="4934000"/>
                <a:ext cx="1522853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посетителей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в сутки</a:t>
                </a:r>
              </a:p>
            </p:txBody>
          </p:sp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5ABF04DF-8A21-41F1-A719-4C27F3623F5D}"/>
                  </a:ext>
                </a:extLst>
              </p:cNvPr>
              <p:cNvGrpSpPr/>
              <p:nvPr/>
            </p:nvGrpSpPr>
            <p:grpSpPr>
              <a:xfrm>
                <a:off x="3228919" y="4394000"/>
                <a:ext cx="648000" cy="648000"/>
                <a:chOff x="3530162" y="3699786"/>
                <a:chExt cx="648000" cy="648000"/>
              </a:xfrm>
            </p:grpSpPr>
            <p:sp>
              <p:nvSpPr>
                <p:cNvPr id="26" name="Овал 25">
                  <a:extLst>
                    <a:ext uri="{FF2B5EF4-FFF2-40B4-BE49-F238E27FC236}">
                      <a16:creationId xmlns:a16="http://schemas.microsoft.com/office/drawing/2014/main" id="{93F3302F-676F-4A86-874A-D5CB777E91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0162" y="3699786"/>
                  <a:ext cx="648000" cy="648000"/>
                </a:xfrm>
                <a:prstGeom prst="ellipse">
                  <a:avLst/>
                </a:prstGeom>
                <a:solidFill>
                  <a:srgbClr val="1E73B7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9134C133-CD7E-4307-BE91-1DF86E26D3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6656" y="3880911"/>
                  <a:ext cx="257175" cy="2857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0B625D6-6920-4587-AB51-2700173C1FBE}"/>
                </a:ext>
              </a:extLst>
            </p:cNvPr>
            <p:cNvGrpSpPr/>
            <p:nvPr/>
          </p:nvGrpSpPr>
          <p:grpSpPr>
            <a:xfrm>
              <a:off x="6244492" y="4394000"/>
              <a:ext cx="2291123" cy="1130931"/>
              <a:chOff x="6108919" y="4394000"/>
              <a:chExt cx="2291123" cy="1130931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D00D4A-F8B4-499F-8A15-9694723A7C44}"/>
                  </a:ext>
                </a:extLst>
              </p:cNvPr>
              <p:cNvSpPr txBox="1"/>
              <p:nvPr/>
            </p:nvSpPr>
            <p:spPr>
              <a:xfrm>
                <a:off x="6840000" y="4394000"/>
                <a:ext cx="156004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35</a:t>
                </a: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+</a:t>
                </a:r>
                <a:r>
                  <a:rPr kumimoji="0" lang="ru-RU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млн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EB0625F-8861-4947-9906-60D143FD7D0B}"/>
                  </a:ext>
                </a:extLst>
              </p:cNvPr>
              <p:cNvSpPr txBox="1"/>
              <p:nvPr/>
            </p:nvSpPr>
            <p:spPr>
              <a:xfrm>
                <a:off x="6840000" y="4934000"/>
                <a:ext cx="1217000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проверок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в год</a:t>
                </a:r>
              </a:p>
            </p:txBody>
          </p:sp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56262F3F-FBDC-4A15-82F7-A615CCE1946C}"/>
                  </a:ext>
                </a:extLst>
              </p:cNvPr>
              <p:cNvGrpSpPr/>
              <p:nvPr/>
            </p:nvGrpSpPr>
            <p:grpSpPr>
              <a:xfrm>
                <a:off x="6108919" y="4394000"/>
                <a:ext cx="648000" cy="648000"/>
                <a:chOff x="6316449" y="3648788"/>
                <a:chExt cx="648000" cy="648000"/>
              </a:xfrm>
            </p:grpSpPr>
            <p:sp>
              <p:nvSpPr>
                <p:cNvPr id="27" name="Овал 26">
                  <a:extLst>
                    <a:ext uri="{FF2B5EF4-FFF2-40B4-BE49-F238E27FC236}">
                      <a16:creationId xmlns:a16="http://schemas.microsoft.com/office/drawing/2014/main" id="{83718A31-4940-4011-8645-6298044B92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316449" y="3648788"/>
                  <a:ext cx="648000" cy="648000"/>
                </a:xfrm>
                <a:prstGeom prst="ellipse">
                  <a:avLst/>
                </a:prstGeom>
                <a:solidFill>
                  <a:srgbClr val="1E73B7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endParaRPr>
                </a:p>
              </p:txBody>
            </p: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BD1E69D3-BD9A-4B4F-A5E4-126D2630C3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22943" y="3815626"/>
                  <a:ext cx="257175" cy="31432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BEA4BAB7-A9E0-4972-8F55-DFEA1C031441}"/>
                </a:ext>
              </a:extLst>
            </p:cNvPr>
            <p:cNvGrpSpPr/>
            <p:nvPr/>
          </p:nvGrpSpPr>
          <p:grpSpPr>
            <a:xfrm>
              <a:off x="484492" y="4394000"/>
              <a:ext cx="2499514" cy="1130931"/>
              <a:chOff x="348919" y="4394000"/>
              <a:chExt cx="2499514" cy="113093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FD9012-800F-420F-85AE-85F5587BA4F4}"/>
                  </a:ext>
                </a:extLst>
              </p:cNvPr>
              <p:cNvSpPr txBox="1"/>
              <p:nvPr/>
            </p:nvSpPr>
            <p:spPr>
              <a:xfrm>
                <a:off x="1080000" y="4394000"/>
                <a:ext cx="17684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4,3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+</a:t>
                </a: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E73B7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млн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38BF438-363D-4167-A733-7E447051F737}"/>
                  </a:ext>
                </a:extLst>
              </p:cNvPr>
              <p:cNvSpPr txBox="1"/>
              <p:nvPr/>
            </p:nvSpPr>
            <p:spPr>
              <a:xfrm>
                <a:off x="1080000" y="4934000"/>
                <a:ext cx="1284967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личных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4453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кабинетов</a:t>
                </a:r>
              </a:p>
            </p:txBody>
          </p:sp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88D86D64-7653-4973-B35F-BFA0AC65DD4A}"/>
                  </a:ext>
                </a:extLst>
              </p:cNvPr>
              <p:cNvGrpSpPr/>
              <p:nvPr/>
            </p:nvGrpSpPr>
            <p:grpSpPr>
              <a:xfrm>
                <a:off x="348919" y="4394000"/>
                <a:ext cx="648000" cy="648000"/>
                <a:chOff x="240919" y="4394000"/>
                <a:chExt cx="648000" cy="648000"/>
              </a:xfrm>
            </p:grpSpPr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A27A2230-3FD8-47F1-AA06-5356040CEF5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919" y="4394000"/>
                  <a:ext cx="648000" cy="648000"/>
                </a:xfrm>
                <a:prstGeom prst="ellipse">
                  <a:avLst/>
                </a:prstGeom>
                <a:solidFill>
                  <a:srgbClr val="1E73B7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99210AE5-62B8-492C-900D-8785696129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3125" y="4582269"/>
                  <a:ext cx="285750" cy="27146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B3352676-FFD0-4DA3-A7D2-120771B572E5}"/>
              </a:ext>
            </a:extLst>
          </p:cNvPr>
          <p:cNvGrpSpPr/>
          <p:nvPr/>
        </p:nvGrpSpPr>
        <p:grpSpPr>
          <a:xfrm>
            <a:off x="2019571" y="1291527"/>
            <a:ext cx="2520000" cy="2520000"/>
            <a:chOff x="495571" y="1297395"/>
            <a:chExt cx="2520000" cy="2520000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EFC91A71-588E-4795-B719-F76975CCC3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5571" y="1297395"/>
              <a:ext cx="2520000" cy="252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E73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824B5C-9CE1-45A9-B226-866FE7D061A0}"/>
                </a:ext>
              </a:extLst>
            </p:cNvPr>
            <p:cNvSpPr txBox="1"/>
            <p:nvPr/>
          </p:nvSpPr>
          <p:spPr>
            <a:xfrm>
              <a:off x="801170" y="2040330"/>
              <a:ext cx="1921196" cy="10341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1E73B7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1200</a:t>
              </a:r>
              <a:r>
                <a:rPr kumimoji="0" lang="ru-RU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E73B7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73B7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клиентов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E73B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3376F5C-DDE7-45A6-91A3-8411A5FCE3ED}"/>
              </a:ext>
            </a:extLst>
          </p:cNvPr>
          <p:cNvSpPr txBox="1"/>
          <p:nvPr/>
        </p:nvSpPr>
        <p:spPr>
          <a:xfrm>
            <a:off x="6563819" y="1600611"/>
            <a:ext cx="8787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E73B7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800+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E445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вузов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A5856F1-64E2-47D1-B941-42301426EE5B}"/>
              </a:ext>
            </a:extLst>
          </p:cNvPr>
          <p:cNvSpPr txBox="1"/>
          <p:nvPr/>
        </p:nvSpPr>
        <p:spPr>
          <a:xfrm>
            <a:off x="6563818" y="2759368"/>
            <a:ext cx="14947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E73B7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200+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E445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издательств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8E4D28-D1EA-4ED9-93C6-4F516CCF42AE}"/>
              </a:ext>
            </a:extLst>
          </p:cNvPr>
          <p:cNvSpPr txBox="1"/>
          <p:nvPr/>
        </p:nvSpPr>
        <p:spPr>
          <a:xfrm>
            <a:off x="8724001" y="1600611"/>
            <a:ext cx="8787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E73B7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100+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E445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НИИ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69F0FED-81D1-413C-9E55-45A4CD58C57A}"/>
              </a:ext>
            </a:extLst>
          </p:cNvPr>
          <p:cNvSpPr txBox="1"/>
          <p:nvPr/>
        </p:nvSpPr>
        <p:spPr>
          <a:xfrm>
            <a:off x="8724001" y="2759368"/>
            <a:ext cx="19319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E73B7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30+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E445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госучреждений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E7D4B03-EB34-4A1B-8E58-B97C08650A31}"/>
              </a:ext>
            </a:extLst>
          </p:cNvPr>
          <p:cNvGrpSpPr/>
          <p:nvPr/>
        </p:nvGrpSpPr>
        <p:grpSpPr>
          <a:xfrm>
            <a:off x="6024000" y="2759368"/>
            <a:ext cx="504000" cy="504000"/>
            <a:chOff x="4495640" y="2786853"/>
            <a:chExt cx="504000" cy="504000"/>
          </a:xfrm>
        </p:grpSpPr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EBCA8A92-B719-46B5-AD02-369CE5627D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95640" y="2786853"/>
              <a:ext cx="504000" cy="504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1E73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F3759E2-4DDC-455F-8B64-639CFC315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603640" y="2894853"/>
              <a:ext cx="288000" cy="288000"/>
            </a:xfrm>
            <a:prstGeom prst="rect">
              <a:avLst/>
            </a:prstGeom>
          </p:spPr>
        </p:pic>
      </p:grpSp>
      <p:sp>
        <p:nvSpPr>
          <p:cNvPr id="12" name="Овал 11">
            <a:extLst>
              <a:ext uri="{FF2B5EF4-FFF2-40B4-BE49-F238E27FC236}">
                <a16:creationId xmlns:a16="http://schemas.microsoft.com/office/drawing/2014/main" id="{641EA1DF-A271-4E59-95BE-3F331A07423D}"/>
              </a:ext>
            </a:extLst>
          </p:cNvPr>
          <p:cNvSpPr>
            <a:spLocks noChangeAspect="1"/>
          </p:cNvSpPr>
          <p:nvPr/>
        </p:nvSpPr>
        <p:spPr>
          <a:xfrm>
            <a:off x="6024000" y="1600611"/>
            <a:ext cx="504000" cy="50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1E73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1F11D0-2C00-41AE-BF67-4187B72FEA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00038" y="1708611"/>
            <a:ext cx="351924" cy="288000"/>
          </a:xfrm>
          <a:prstGeom prst="rect">
            <a:avLst/>
          </a:prstGeom>
        </p:spPr>
      </p:pic>
      <p:sp>
        <p:nvSpPr>
          <p:cNvPr id="51" name="Овал 50">
            <a:extLst>
              <a:ext uri="{FF2B5EF4-FFF2-40B4-BE49-F238E27FC236}">
                <a16:creationId xmlns:a16="http://schemas.microsoft.com/office/drawing/2014/main" id="{0BCB6089-D707-4ACE-A978-8BE2223BD9E5}"/>
              </a:ext>
            </a:extLst>
          </p:cNvPr>
          <p:cNvSpPr>
            <a:spLocks noChangeAspect="1"/>
          </p:cNvSpPr>
          <p:nvPr/>
        </p:nvSpPr>
        <p:spPr>
          <a:xfrm>
            <a:off x="8183348" y="1600611"/>
            <a:ext cx="504000" cy="50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1E73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281BF9-99B8-4325-8904-C9C83E58FA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00348" y="1735542"/>
            <a:ext cx="270000" cy="234141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9E52CBF-5C93-417B-92D5-3C06BEB77203}"/>
              </a:ext>
            </a:extLst>
          </p:cNvPr>
          <p:cNvGrpSpPr/>
          <p:nvPr/>
        </p:nvGrpSpPr>
        <p:grpSpPr>
          <a:xfrm>
            <a:off x="8183348" y="2759368"/>
            <a:ext cx="504000" cy="504000"/>
            <a:chOff x="6659348" y="2786853"/>
            <a:chExt cx="504000" cy="504000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9899F11B-3CBD-4F9D-BF46-CB6A8B14D4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59348" y="2786853"/>
              <a:ext cx="504000" cy="504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1E73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8942192-A386-48BD-84F8-46D128678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767348" y="2894853"/>
              <a:ext cx="288000" cy="288000"/>
            </a:xfrm>
            <a:prstGeom prst="rect">
              <a:avLst/>
            </a:prstGeom>
          </p:spPr>
        </p:pic>
      </p:grp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BCF4E2-529C-1DA4-00FB-912CA767BF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>
                <a:solidFill>
                  <a:srgbClr val="3F4A6F"/>
                </a:solidFill>
              </a:rPr>
              <a:t>12 октября 2022</a:t>
            </a:r>
            <a:endParaRPr lang="ru-RU" dirty="0">
              <a:solidFill>
                <a:srgbClr val="3F4A6F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AEFC5-F3AA-A4B1-90DF-516124BFB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>
                <a:solidFill>
                  <a:srgbClr val="3F4A6F"/>
                </a:solidFill>
              </a:rPr>
              <a:t>стр. </a:t>
            </a:r>
            <a:fld id="{2D7B17CE-0AD5-445D-9ED6-11E90614A92B}" type="slidenum">
              <a:rPr lang="ru-RU" smtClean="0">
                <a:solidFill>
                  <a:srgbClr val="3F4A6F"/>
                </a:solidFill>
              </a:rPr>
              <a:pPr/>
              <a:t>2</a:t>
            </a:fld>
            <a:r>
              <a:rPr lang="en-US">
                <a:solidFill>
                  <a:srgbClr val="3F4A6F"/>
                </a:solidFill>
              </a:rPr>
              <a:t>  </a:t>
            </a:r>
            <a:r>
              <a:rPr lang="ru-RU">
                <a:solidFill>
                  <a:srgbClr val="3F4A6F"/>
                </a:solidFill>
              </a:rPr>
              <a:t>из</a:t>
            </a:r>
            <a:endParaRPr lang="ru-RU" dirty="0">
              <a:solidFill>
                <a:srgbClr val="3F4A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38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85453" y="857252"/>
            <a:ext cx="6282604" cy="659933"/>
          </a:xfrm>
        </p:spPr>
        <p:txBody>
          <a:bodyPr>
            <a:noAutofit/>
          </a:bodyPr>
          <a:lstStyle/>
          <a:p>
            <a:pPr defTabSz="336947" fontAlgn="base">
              <a:lnSpc>
                <a:spcPct val="102000"/>
              </a:lnSpc>
              <a:spcAft>
                <a:spcPct val="0"/>
              </a:spcAft>
            </a:pPr>
            <a:br>
              <a:rPr lang="ru-RU" altLang="en-US" sz="21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1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7123" y="410197"/>
            <a:ext cx="10597773" cy="4543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336947" rtl="0" eaLnBrk="1" fontAlgn="base" latinLnBrk="0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«АНТИПЛАГИАТ»: ПРИЗНАНИЕ В АКАДЕМИЧЕСКОМ</a:t>
            </a:r>
            <a:r>
              <a:rPr kumimoji="0" lang="ru-RU" altLang="en-US" sz="2400" b="1" i="0" u="none" strike="noStrike" kern="1200" cap="none" spc="0" normalizeH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СООБЩЕСТВЕ</a:t>
            </a:r>
            <a:endParaRPr kumimoji="0" lang="ru-RU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868" y="4938123"/>
            <a:ext cx="1734705" cy="13312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10" y="4948882"/>
            <a:ext cx="1655230" cy="12702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60" y="2602425"/>
            <a:ext cx="1665045" cy="127782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687" y="1239373"/>
            <a:ext cx="1452191" cy="11144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7" y="3703489"/>
            <a:ext cx="1541985" cy="11833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48" y="1202118"/>
            <a:ext cx="1322526" cy="132252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377" y="746992"/>
            <a:ext cx="1540340" cy="118212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885" y="2497458"/>
            <a:ext cx="1600537" cy="122831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98" y="1468964"/>
            <a:ext cx="2000935" cy="15356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92" y="1182240"/>
            <a:ext cx="1655230" cy="127029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85" y="5041347"/>
            <a:ext cx="1600537" cy="122832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558" y="3677900"/>
            <a:ext cx="1734707" cy="133128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129" y="2739896"/>
            <a:ext cx="2632213" cy="1012657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8" y="1233924"/>
            <a:ext cx="1161113" cy="122204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4" r="26351"/>
          <a:stretch/>
        </p:blipFill>
        <p:spPr>
          <a:xfrm>
            <a:off x="234104" y="4804957"/>
            <a:ext cx="1180431" cy="128882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226" y="3764876"/>
            <a:ext cx="1666564" cy="81270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73" y="1964777"/>
            <a:ext cx="1640461" cy="125896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3" y="2961623"/>
            <a:ext cx="1923265" cy="67540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57" y="1009612"/>
            <a:ext cx="1010193" cy="1015145"/>
          </a:xfrm>
          <a:prstGeom prst="rect">
            <a:avLst/>
          </a:prstGeom>
        </p:spPr>
      </p:pic>
      <p:pic>
        <p:nvPicPr>
          <p:cNvPr id="33" name="Picture 2" descr="Минспорт дал рекомендации по поэтапному снятию ограничений в отрасли -  Спорт - Новости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7" r="14878"/>
          <a:stretch/>
        </p:blipFill>
        <p:spPr bwMode="auto">
          <a:xfrm>
            <a:off x="10466804" y="4911882"/>
            <a:ext cx="1401846" cy="128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15" y="3690172"/>
            <a:ext cx="1625394" cy="1061925"/>
          </a:xfrm>
          <a:prstGeom prst="rect">
            <a:avLst/>
          </a:prstGeom>
        </p:spPr>
      </p:pic>
      <p:pic>
        <p:nvPicPr>
          <p:cNvPr id="1026" name="Picture 2" descr="https://mc.eduirk.ru/images/2020/partners/psov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43" y="5058758"/>
            <a:ext cx="2038040" cy="83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2.userapi.com/impg/ucp1tSmMCBrJUIMNYdcsb35DIQ9_z6gtw_KaeQ/7lKPLpIm_3U.jpg?size=600x451&amp;quality=96&amp;sign=c16c45aae49439c55de03751aaed5db8&amp;type=albu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95" y="3808865"/>
            <a:ext cx="1375779" cy="103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1951C783-F011-8A65-3318-BCB6157237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8460D8-F977-9EB1-9F0F-CD593684D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3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39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1431" y="191508"/>
            <a:ext cx="10909139" cy="618721"/>
          </a:xfrm>
        </p:spPr>
        <p:txBody>
          <a:bodyPr/>
          <a:lstStyle/>
          <a:p>
            <a:r>
              <a:rPr lang="ru-RU" dirty="0">
                <a:solidFill>
                  <a:srgbClr val="3F4A6F"/>
                </a:solidFill>
              </a:rPr>
              <a:t>ДЛЯ КАЖДОГО ВУЗА ВАЖНО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980299"/>
            <a:ext cx="4320000" cy="3852000"/>
          </a:xfrm>
          <a:prstGeom prst="roundRect">
            <a:avLst/>
          </a:prstGeom>
          <a:solidFill>
            <a:srgbClr val="E1ED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</a:rPr>
              <a:t>  </a:t>
            </a:r>
            <a:r>
              <a:rPr lang="ru-RU" sz="1400" dirty="0">
                <a:solidFill>
                  <a:schemeClr val="tx1"/>
                </a:solidFill>
              </a:rPr>
              <a:t>ПОВЫШЕНИЕ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ПРИВЛЕКАТЕЛЬНОСТИ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для абитуриентов и их родителей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регулятора, грантодателей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ППС и других специалистов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потенциальных работодателей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80421" y="1482957"/>
            <a:ext cx="4320000" cy="3852000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Повышение рейтинга и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</a:rPr>
              <a:t>престижа вуза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Создание надёжного бренда 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Защита академической и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</a:rPr>
              <a:t>научной репутации вуза 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Высокий уровень подготовки молодых специалистов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Разумная нагрузка на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</a:rPr>
              <a:t>преподавателей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Соответствие требованиям регулятора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872000" y="1985615"/>
            <a:ext cx="4320000" cy="385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Соблюдение норм авторского права и публикационной этики 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Высокое качество выпускаемого вузом научного контента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Достойный уровень ВКР выпускников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Защита интеллектуальной собственности</a:t>
            </a:r>
          </a:p>
          <a:p>
            <a:pPr marL="442913" lvl="0" indent="-3540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4A6F"/>
                </a:solidFill>
              </a:rPr>
              <a:t>Эффективность образовательного процесса в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</a:rPr>
              <a:t>условиях массового применения дистанционных технологий </a:t>
            </a:r>
          </a:p>
        </p:txBody>
      </p:sp>
      <p:sp>
        <p:nvSpPr>
          <p:cNvPr id="12" name="Выгнутая вниз стрелка 11"/>
          <p:cNvSpPr/>
          <p:nvPr/>
        </p:nvSpPr>
        <p:spPr>
          <a:xfrm>
            <a:off x="913122" y="4832299"/>
            <a:ext cx="3406878" cy="1445753"/>
          </a:xfrm>
          <a:prstGeom prst="curved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 значит,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важно и…</a:t>
            </a:r>
          </a:p>
        </p:txBody>
      </p:sp>
      <p:sp>
        <p:nvSpPr>
          <p:cNvPr id="14" name="Выгнутая вниз стрелка 13"/>
          <p:cNvSpPr/>
          <p:nvPr/>
        </p:nvSpPr>
        <p:spPr>
          <a:xfrm>
            <a:off x="5114022" y="5334957"/>
            <a:ext cx="3406878" cy="1445753"/>
          </a:xfrm>
          <a:prstGeom prst="curved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поэтому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необходимо…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1192194" y="6517832"/>
            <a:ext cx="7230320" cy="153888"/>
          </a:xfrm>
        </p:spPr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1EBE0D-AF04-D97C-F3CF-7FDE863125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225ED2-D134-1F36-EC8C-5EAE71DFC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4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41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1"/>
          </p:nvPr>
        </p:nvSpPr>
        <p:spPr>
          <a:xfrm>
            <a:off x="653005" y="3893916"/>
            <a:ext cx="10885989" cy="1304249"/>
          </a:xfrm>
        </p:spPr>
        <p:txBody>
          <a:bodyPr>
            <a:noAutofit/>
          </a:bodyPr>
          <a:lstStyle/>
          <a:p>
            <a:r>
              <a:rPr lang="ru-RU" sz="2400" dirty="0"/>
              <a:t>Передовые технологии</a:t>
            </a:r>
          </a:p>
          <a:p>
            <a:r>
              <a:rPr lang="ru-RU" sz="2400" dirty="0"/>
              <a:t>Широкие возможности интеграции</a:t>
            </a:r>
          </a:p>
          <a:p>
            <a:r>
              <a:rPr lang="ru-RU" sz="2400" dirty="0"/>
              <a:t>Надёжная техническая и методологическая поддержка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2909" y="1233959"/>
            <a:ext cx="10926501" cy="19266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b="0" dirty="0"/>
              <a:t>Мы предлагаем лучший инструмент обнаружения заимствований для образовательного процесса и научной деятельности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BB8C4C3A-971A-23FC-5868-06F7762E99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5EAB1B-07B0-1AD9-8991-DE473337A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5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23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345" y="193012"/>
            <a:ext cx="11267769" cy="588221"/>
          </a:xfrm>
        </p:spPr>
        <p:txBody>
          <a:bodyPr>
            <a:noAutofit/>
          </a:bodyPr>
          <a:lstStyle/>
          <a:p>
            <a:pPr defTabSz="336947" fontAlgn="base">
              <a:lnSpc>
                <a:spcPct val="102000"/>
              </a:lnSpc>
              <a:spcAft>
                <a:spcPct val="0"/>
              </a:spcAft>
              <a:defRPr/>
            </a:pPr>
            <a:r>
              <a:rPr lang="ru-RU" dirty="0">
                <a:solidFill>
                  <a:srgbClr val="3F4A6F"/>
                </a:solidFill>
              </a:rPr>
              <a:t>«АНТИПЛАГИАТ»: ЭФФЕКТИВНОЕ РЕШЕНИЕ ЗАДАЧ ВУЗА</a:t>
            </a:r>
            <a:endParaRPr lang="ru-RU" dirty="0">
              <a:solidFill>
                <a:srgbClr val="3F4A6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9D547D-38F9-4623-8D0F-D9B4CE2FD9DE}"/>
              </a:ext>
            </a:extLst>
          </p:cNvPr>
          <p:cNvSpPr txBox="1"/>
          <p:nvPr/>
        </p:nvSpPr>
        <p:spPr>
          <a:xfrm>
            <a:off x="1244275" y="2218806"/>
            <a:ext cx="2997306" cy="8897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3F4A6F"/>
                </a:solidFill>
              </a:rPr>
              <a:t>быстрая проверка студенческих работ на наличие заимствований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D97B12-B7A4-4AAA-A727-EFD2F115D5EA}"/>
              </a:ext>
            </a:extLst>
          </p:cNvPr>
          <p:cNvSpPr txBox="1"/>
          <p:nvPr/>
        </p:nvSpPr>
        <p:spPr>
          <a:xfrm>
            <a:off x="5249127" y="2218806"/>
            <a:ext cx="2875936" cy="7656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2E4453"/>
                </a:solidFill>
              </a:rPr>
              <a:t>предупреждение плагиата и формирование культуры цитирования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445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F0B98A-CB88-433F-8586-4D124118CC43}"/>
              </a:ext>
            </a:extLst>
          </p:cNvPr>
          <p:cNvSpPr txBox="1"/>
          <p:nvPr/>
        </p:nvSpPr>
        <p:spPr>
          <a:xfrm>
            <a:off x="9413150" y="2212796"/>
            <a:ext cx="2491136" cy="10355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2E4453"/>
                </a:solidFill>
              </a:rPr>
              <a:t>анализ правомерности и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2E4453"/>
                </a:solidFill>
              </a:rPr>
              <a:t>корректности заимствований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743F5-E037-4ED0-9B15-C7253DB70E15}"/>
              </a:ext>
            </a:extLst>
          </p:cNvPr>
          <p:cNvSpPr txBox="1"/>
          <p:nvPr/>
        </p:nvSpPr>
        <p:spPr>
          <a:xfrm>
            <a:off x="9434655" y="4777899"/>
            <a:ext cx="2572159" cy="10441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2E4453"/>
                </a:solidFill>
              </a:rPr>
              <a:t>удобное взаимодействие с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2E4453"/>
                </a:solidFill>
              </a:rPr>
              <a:t>авторами и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2E4453"/>
                </a:solidFill>
              </a:rPr>
              <a:t>студентами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E29AE1-BEDC-4EBA-9C0C-A78FCDE90C9E}"/>
              </a:ext>
            </a:extLst>
          </p:cNvPr>
          <p:cNvSpPr txBox="1"/>
          <p:nvPr/>
        </p:nvSpPr>
        <p:spPr>
          <a:xfrm>
            <a:off x="5249127" y="4780797"/>
            <a:ext cx="2993922" cy="7959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2E4453"/>
                </a:solidFill>
              </a:rPr>
              <a:t>возможность доступа с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2E4453"/>
                </a:solidFill>
              </a:rPr>
              <a:t>любого компьютера через интернет в режиме 24/7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14D58A-26FD-4511-8B27-A2D24562B8F1}"/>
              </a:ext>
            </a:extLst>
          </p:cNvPr>
          <p:cNvSpPr txBox="1"/>
          <p:nvPr/>
        </p:nvSpPr>
        <p:spPr>
          <a:xfrm>
            <a:off x="1236504" y="4777899"/>
            <a:ext cx="3111949" cy="11749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2E4453"/>
                </a:solidFill>
              </a:rPr>
              <a:t>простая интеграция </a:t>
            </a:r>
            <a:br>
              <a:rPr lang="ru-RU" sz="1600" dirty="0">
                <a:solidFill>
                  <a:srgbClr val="2E4453"/>
                </a:solidFill>
              </a:rPr>
            </a:br>
            <a:r>
              <a:rPr lang="ru-RU" sz="1600" dirty="0">
                <a:solidFill>
                  <a:srgbClr val="2E4453"/>
                </a:solidFill>
              </a:rPr>
              <a:t>в электронную информационно-образовательную среду вуза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197748" y="2130249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61" y="2377636"/>
            <a:ext cx="432000" cy="432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592" y="4966718"/>
            <a:ext cx="540000" cy="35824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104" y="2259476"/>
            <a:ext cx="413560" cy="54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0" y="4871641"/>
            <a:ext cx="429191" cy="468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608" y="4871641"/>
            <a:ext cx="463434" cy="468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97" y="2379715"/>
            <a:ext cx="445024" cy="432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073" y="1238854"/>
            <a:ext cx="3292836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E73B7"/>
                </a:solidFill>
              </a:rPr>
              <a:t>Достойный уровень ВКР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4206837" y="2130249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8387592" y="4695840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8387592" y="2130249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4224325" y="4688193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F21923D6-6140-4BE6-AA2C-13FB6B3F13E1}"/>
              </a:ext>
            </a:extLst>
          </p:cNvPr>
          <p:cNvSpPr>
            <a:spLocks noChangeAspect="1"/>
          </p:cNvSpPr>
          <p:nvPr/>
        </p:nvSpPr>
        <p:spPr>
          <a:xfrm>
            <a:off x="185186" y="4679985"/>
            <a:ext cx="900000" cy="90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b="1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837592" y="3813294"/>
            <a:ext cx="3066694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E73B7"/>
                </a:solidFill>
              </a:rPr>
              <a:t>Низкие трудозатраты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867088" y="1377332"/>
            <a:ext cx="2482153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1E73B7"/>
                </a:solidFill>
              </a:rPr>
              <a:t>Качество научного контента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451697" y="1233867"/>
            <a:ext cx="3292836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E73B7"/>
                </a:solidFill>
              </a:rPr>
              <a:t>Защита репутации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9781" y="3952357"/>
            <a:ext cx="2850507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1E73B7"/>
                </a:solidFill>
              </a:rPr>
              <a:t>Удобство работы для </a:t>
            </a:r>
          </a:p>
          <a:p>
            <a:r>
              <a:rPr lang="ru-RU" b="1" dirty="0">
                <a:solidFill>
                  <a:srgbClr val="1E73B7"/>
                </a:solidFill>
              </a:rPr>
              <a:t>ППС и студентов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857658" y="3813295"/>
            <a:ext cx="3044187" cy="51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1E73B7"/>
                </a:solidFill>
              </a:rPr>
              <a:t>Эффективный дистант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F2276B-1EAF-D952-ABFC-1EC5CD6FAF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6DDF56E-A70B-59F6-2D56-E8EBE9B2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6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16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5474970" y="845820"/>
            <a:ext cx="1337310" cy="272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4">
            <a:extLst>
              <a:ext uri="{FF2B5EF4-FFF2-40B4-BE49-F238E27FC236}">
                <a16:creationId xmlns:a16="http://schemas.microsoft.com/office/drawing/2014/main" id="{A1D97277-9C75-4819-948A-61F2943ECDF3}"/>
              </a:ext>
            </a:extLst>
          </p:cNvPr>
          <p:cNvSpPr/>
          <p:nvPr/>
        </p:nvSpPr>
        <p:spPr>
          <a:xfrm>
            <a:off x="892215" y="2693914"/>
            <a:ext cx="10402100" cy="3528000"/>
          </a:xfrm>
          <a:prstGeom prst="roundRect">
            <a:avLst/>
          </a:prstGeom>
          <a:solidFill>
            <a:srgbClr val="E1ED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B97920C-A8FA-4337-AC6A-ABED26568E10}"/>
              </a:ext>
            </a:extLst>
          </p:cNvPr>
          <p:cNvSpPr/>
          <p:nvPr/>
        </p:nvSpPr>
        <p:spPr>
          <a:xfrm>
            <a:off x="1524000" y="2735104"/>
            <a:ext cx="9144000" cy="3532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616" y="175920"/>
            <a:ext cx="10909139" cy="808935"/>
          </a:xfrm>
        </p:spPr>
        <p:txBody>
          <a:bodyPr>
            <a:noAutofit/>
          </a:bodyPr>
          <a:lstStyle/>
          <a:p>
            <a:pPr defTabSz="449263" fontAlgn="base">
              <a:lnSpc>
                <a:spcPct val="102000"/>
              </a:lnSpc>
              <a:spcAft>
                <a:spcPct val="0"/>
              </a:spcAft>
              <a:defRPr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ЛУЧШАЯ СИСТЕМА ПОИСКА ЗАИМСТВОВАНИЙ </a:t>
            </a:r>
            <a:b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ДЛЯ КИРИЛЛИЧЕСКИХ ТЕКСТОВ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21DDD-01B4-47BF-AD11-8521C9A0F5BE}"/>
              </a:ext>
            </a:extLst>
          </p:cNvPr>
          <p:cNvSpPr txBox="1"/>
          <p:nvPr/>
        </p:nvSpPr>
        <p:spPr>
          <a:xfrm>
            <a:off x="1411954" y="3129940"/>
            <a:ext cx="273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altLang="ru-RU" dirty="0">
                <a:solidFill>
                  <a:srgbClr val="1E73B7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Специализированные</a:t>
            </a:r>
          </a:p>
          <a:p>
            <a:pPr>
              <a:defRPr/>
            </a:pPr>
            <a:r>
              <a:rPr lang="ru-RU" altLang="ru-RU" dirty="0">
                <a:solidFill>
                  <a:srgbClr val="1E73B7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коллекции</a:t>
            </a:r>
            <a:endParaRPr lang="ru-RU" dirty="0">
              <a:solidFill>
                <a:srgbClr val="1E73B7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A1345-A2EC-4DD2-B842-8CE1148C20B4}"/>
              </a:ext>
            </a:extLst>
          </p:cNvPr>
          <p:cNvSpPr txBox="1"/>
          <p:nvPr/>
        </p:nvSpPr>
        <p:spPr>
          <a:xfrm>
            <a:off x="1657730" y="1320699"/>
            <a:ext cx="1706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1E73B7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Крупнейшая коллекция российских источников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A7B32F0-A361-419D-9310-4BEA47DD50A8}"/>
              </a:ext>
            </a:extLst>
          </p:cNvPr>
          <p:cNvGrpSpPr/>
          <p:nvPr/>
        </p:nvGrpSpPr>
        <p:grpSpPr>
          <a:xfrm>
            <a:off x="3319402" y="1422091"/>
            <a:ext cx="2281296" cy="1008000"/>
            <a:chOff x="3045372" y="1404743"/>
            <a:chExt cx="2281296" cy="1008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B45F41D-0507-4EBB-A81D-55F18175F265}"/>
                </a:ext>
              </a:extLst>
            </p:cNvPr>
            <p:cNvSpPr txBox="1"/>
            <p:nvPr/>
          </p:nvSpPr>
          <p:spPr>
            <a:xfrm>
              <a:off x="4046959" y="1616356"/>
              <a:ext cx="12797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источников</a:t>
              </a:r>
            </a:p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в индексе</a:t>
              </a:r>
              <a:endParaRPr lang="ru-RU" altLang="en-US" sz="16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2461DA8-03EE-4A2E-9246-DA7DAEE02577}"/>
                </a:ext>
              </a:extLst>
            </p:cNvPr>
            <p:cNvGrpSpPr/>
            <p:nvPr/>
          </p:nvGrpSpPr>
          <p:grpSpPr>
            <a:xfrm>
              <a:off x="3045372" y="1404743"/>
              <a:ext cx="1096775" cy="1008000"/>
              <a:chOff x="3045372" y="1404743"/>
              <a:chExt cx="1096775" cy="1008000"/>
            </a:xfrm>
          </p:grpSpPr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F21923D6-6140-4BE6-AA2C-13FB6B3F13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89759" y="1404743"/>
                <a:ext cx="1008000" cy="1008000"/>
              </a:xfrm>
              <a:prstGeom prst="ellipse">
                <a:avLst/>
              </a:prstGeom>
              <a:solidFill>
                <a:srgbClr val="7E8BB6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  <a:defRPr/>
                </a:pPr>
                <a:endParaRPr lang="ru-RU" altLang="ru-RU" b="1" dirty="0">
                  <a:solidFill>
                    <a:srgbClr val="1E73B7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7F94E9F-8299-4454-8FD3-1C70737779BD}"/>
                  </a:ext>
                </a:extLst>
              </p:cNvPr>
              <p:cNvSpPr txBox="1"/>
              <p:nvPr/>
            </p:nvSpPr>
            <p:spPr>
              <a:xfrm>
                <a:off x="3045372" y="1585578"/>
                <a:ext cx="10967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ru-RU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 1 200+</a:t>
                </a: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ru-RU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млн</a:t>
                </a:r>
              </a:p>
            </p:txBody>
          </p:sp>
        </p:grp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8D10E20-2AE0-46DD-ABEF-BF8A1387738A}"/>
              </a:ext>
            </a:extLst>
          </p:cNvPr>
          <p:cNvGrpSpPr/>
          <p:nvPr/>
        </p:nvGrpSpPr>
        <p:grpSpPr>
          <a:xfrm>
            <a:off x="5634615" y="1412929"/>
            <a:ext cx="2890114" cy="1008000"/>
            <a:chOff x="6039031" y="1404743"/>
            <a:chExt cx="2890114" cy="10080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53C4D54-9390-4269-9C3B-05811BFA0975}"/>
                </a:ext>
              </a:extLst>
            </p:cNvPr>
            <p:cNvSpPr txBox="1"/>
            <p:nvPr/>
          </p:nvSpPr>
          <p:spPr>
            <a:xfrm>
              <a:off x="7005029" y="1627103"/>
              <a:ext cx="1924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новых источников</a:t>
              </a:r>
            </a:p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ежемесячно</a:t>
              </a:r>
              <a:endParaRPr lang="ru-RU" altLang="en-US" sz="16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AC19325D-08C3-46E1-B926-6A1B23FFC3F1}"/>
                </a:ext>
              </a:extLst>
            </p:cNvPr>
            <p:cNvGrpSpPr/>
            <p:nvPr/>
          </p:nvGrpSpPr>
          <p:grpSpPr>
            <a:xfrm>
              <a:off x="6039031" y="1404743"/>
              <a:ext cx="1008000" cy="1008000"/>
              <a:chOff x="2985244" y="1430015"/>
              <a:chExt cx="1008000" cy="1008000"/>
            </a:xfrm>
          </p:grpSpPr>
          <p:sp>
            <p:nvSpPr>
              <p:cNvPr id="33" name="Овал 32">
                <a:extLst>
                  <a:ext uri="{FF2B5EF4-FFF2-40B4-BE49-F238E27FC236}">
                    <a16:creationId xmlns:a16="http://schemas.microsoft.com/office/drawing/2014/main" id="{801890CE-AD7A-4583-B69A-6AEBC0BD4F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5244" y="1430015"/>
                <a:ext cx="1008000" cy="1008000"/>
              </a:xfrm>
              <a:prstGeom prst="ellipse">
                <a:avLst/>
              </a:prstGeom>
              <a:solidFill>
                <a:srgbClr val="7E8BB6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  <a:defRPr/>
                </a:pPr>
                <a:endParaRPr lang="ru-RU" altLang="ru-RU" b="1" dirty="0">
                  <a:solidFill>
                    <a:srgbClr val="1E73B7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7FE097-46F3-4209-9706-BE96389D2980}"/>
                  </a:ext>
                </a:extLst>
              </p:cNvPr>
              <p:cNvSpPr txBox="1"/>
              <p:nvPr/>
            </p:nvSpPr>
            <p:spPr>
              <a:xfrm>
                <a:off x="3142034" y="1610850"/>
                <a:ext cx="6944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ru-RU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 10</a:t>
                </a:r>
                <a:r>
                  <a:rPr lang="en-US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endParaRPr lang="ru-RU" altLang="ru-RU" sz="2000" b="1" dirty="0">
                  <a:solidFill>
                    <a:srgbClr val="F4F8FB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ru-RU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млн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8C0D089-2684-4C3E-A791-24F9A9E48F5A}"/>
              </a:ext>
            </a:extLst>
          </p:cNvPr>
          <p:cNvSpPr txBox="1"/>
          <p:nvPr/>
        </p:nvSpPr>
        <p:spPr>
          <a:xfrm>
            <a:off x="1428597" y="4546408"/>
            <a:ext cx="1751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диссертаций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и авторефератов</a:t>
            </a:r>
            <a:r>
              <a:rPr lang="en-US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РГБ, НББ, НБУ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65187E-98E6-456B-8BF1-4AC30501771A}"/>
              </a:ext>
            </a:extLst>
          </p:cNvPr>
          <p:cNvSpPr txBox="1"/>
          <p:nvPr/>
        </p:nvSpPr>
        <p:spPr>
          <a:xfrm>
            <a:off x="4390529" y="3390894"/>
            <a:ext cx="191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научных статей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n-US" altLang="ru-RU" sz="1400" dirty="0">
                <a:solidFill>
                  <a:srgbClr val="2E445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Wiley</a:t>
            </a:r>
            <a:r>
              <a:rPr lang="ru-RU" altLang="ru-RU" sz="1400" dirty="0">
                <a:solidFill>
                  <a:srgbClr val="2E445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altLang="ru-RU" sz="1400" dirty="0" err="1">
                <a:solidFill>
                  <a:srgbClr val="2E445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eLIBRARY.RU</a:t>
            </a:r>
            <a:endParaRPr lang="ru-RU" altLang="ru-RU" sz="1400" dirty="0">
              <a:solidFill>
                <a:srgbClr val="2E4453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859AAE-451F-43C2-AD16-795DF2053309}"/>
              </a:ext>
            </a:extLst>
          </p:cNvPr>
          <p:cNvSpPr txBox="1"/>
          <p:nvPr/>
        </p:nvSpPr>
        <p:spPr>
          <a:xfrm>
            <a:off x="4403621" y="4519164"/>
            <a:ext cx="1665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электронных книг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и учебников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8EF79F-B79A-4E58-B61A-F0D2B6CCA3C7}"/>
              </a:ext>
            </a:extLst>
          </p:cNvPr>
          <p:cNvSpPr txBox="1"/>
          <p:nvPr/>
        </p:nvSpPr>
        <p:spPr>
          <a:xfrm>
            <a:off x="6812280" y="3389494"/>
            <a:ext cx="1624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патентов России,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СССР, СНГ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B31290-8495-43DA-9D80-68F11FFCCE4F}"/>
              </a:ext>
            </a:extLst>
          </p:cNvPr>
          <p:cNvSpPr txBox="1"/>
          <p:nvPr/>
        </p:nvSpPr>
        <p:spPr>
          <a:xfrm>
            <a:off x="4417921" y="5523516"/>
            <a:ext cx="2101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текстов нормативных документов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2E69B9-BC87-4A37-95F8-91E03BDCD203}"/>
              </a:ext>
            </a:extLst>
          </p:cNvPr>
          <p:cNvSpPr txBox="1"/>
          <p:nvPr/>
        </p:nvSpPr>
        <p:spPr>
          <a:xfrm>
            <a:off x="9014392" y="4721274"/>
            <a:ext cx="1349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собственная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коллекция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</a:t>
            </a: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8D10E20-2AE0-46DD-ABEF-BF8A1387738A}"/>
              </a:ext>
            </a:extLst>
          </p:cNvPr>
          <p:cNvGrpSpPr/>
          <p:nvPr/>
        </p:nvGrpSpPr>
        <p:grpSpPr>
          <a:xfrm>
            <a:off x="8714372" y="1465987"/>
            <a:ext cx="2142479" cy="1008000"/>
            <a:chOff x="6039031" y="1404743"/>
            <a:chExt cx="2142479" cy="100800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3C4D54-9390-4269-9C3B-05811BFA0975}"/>
                </a:ext>
              </a:extLst>
            </p:cNvPr>
            <p:cNvSpPr txBox="1"/>
            <p:nvPr/>
          </p:nvSpPr>
          <p:spPr>
            <a:xfrm>
              <a:off x="7015806" y="1572460"/>
              <a:ext cx="11657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языков </a:t>
              </a:r>
            </a:p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r>
                <a:rPr lang="ru-RU" altLang="ru-RU" sz="1600" dirty="0">
                  <a:solidFill>
                    <a:srgbClr val="2E4453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rPr>
                <a:t>в индексе</a:t>
              </a:r>
              <a:endParaRPr lang="ru-RU" altLang="en-US" sz="16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AC19325D-08C3-46E1-B926-6A1B23FFC3F1}"/>
                </a:ext>
              </a:extLst>
            </p:cNvPr>
            <p:cNvGrpSpPr/>
            <p:nvPr/>
          </p:nvGrpSpPr>
          <p:grpSpPr>
            <a:xfrm>
              <a:off x="6039031" y="1404743"/>
              <a:ext cx="1008000" cy="1008000"/>
              <a:chOff x="2985244" y="1430015"/>
              <a:chExt cx="1008000" cy="1008000"/>
            </a:xfrm>
          </p:grpSpPr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801890CE-AD7A-4583-B69A-6AEBC0BD4F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5244" y="1430015"/>
                <a:ext cx="1008000" cy="1008000"/>
              </a:xfrm>
              <a:prstGeom prst="ellipse">
                <a:avLst/>
              </a:prstGeom>
              <a:solidFill>
                <a:srgbClr val="7E8BB6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  <a:defRPr/>
                </a:pPr>
                <a:endParaRPr lang="ru-RU" altLang="ru-RU" b="1" dirty="0">
                  <a:solidFill>
                    <a:srgbClr val="1E73B7"/>
                  </a:solidFill>
                  <a:latin typeface="Open San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87FE097-46F3-4209-9706-BE96389D2980}"/>
                  </a:ext>
                </a:extLst>
              </p:cNvPr>
              <p:cNvSpPr txBox="1"/>
              <p:nvPr/>
            </p:nvSpPr>
            <p:spPr>
              <a:xfrm>
                <a:off x="3066114" y="1749349"/>
                <a:ext cx="6831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ru-RU" altLang="ru-RU" sz="2000" b="1" dirty="0">
                    <a:solidFill>
                      <a:srgbClr val="F4F8FB"/>
                    </a:solidFill>
                    <a:latin typeface="Open Sans"/>
                    <a:ea typeface="Calibri" panose="020F0502020204030204" pitchFamily="34" charset="0"/>
                    <a:cs typeface="Times New Roman" panose="02020603050405020304" pitchFamily="18" charset="0"/>
                  </a:rPr>
                  <a:t> 105</a:t>
                </a:r>
              </a:p>
            </p:txBody>
          </p:sp>
        </p:grpSp>
      </p:grpSp>
      <p:sp>
        <p:nvSpPr>
          <p:cNvPr id="14" name="Скругленный прямоугольник 13"/>
          <p:cNvSpPr/>
          <p:nvPr/>
        </p:nvSpPr>
        <p:spPr>
          <a:xfrm>
            <a:off x="1524000" y="4154610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>
                <a:solidFill>
                  <a:srgbClr val="FFFFFF"/>
                </a:solidFill>
              </a:rPr>
              <a:t>10</a:t>
            </a:r>
            <a:r>
              <a:rPr lang="ru-RU" b="1">
                <a:solidFill>
                  <a:srgbClr val="FFFFFF"/>
                </a:solidFill>
              </a:rPr>
              <a:t>69+ тыс.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8EF79F-B79A-4E58-B61A-F0D2B6CCA3C7}"/>
              </a:ext>
            </a:extLst>
          </p:cNvPr>
          <p:cNvSpPr txBox="1"/>
          <p:nvPr/>
        </p:nvSpPr>
        <p:spPr>
          <a:xfrm>
            <a:off x="6837815" y="5540266"/>
            <a:ext cx="1550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«Кольцо вузов»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8EF79F-B79A-4E58-B61A-F0D2B6CCA3C7}"/>
              </a:ext>
            </a:extLst>
          </p:cNvPr>
          <p:cNvSpPr txBox="1"/>
          <p:nvPr/>
        </p:nvSpPr>
        <p:spPr>
          <a:xfrm>
            <a:off x="6830706" y="4503126"/>
            <a:ext cx="1640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1400" dirty="0">
                <a:solidFill>
                  <a:srgbClr val="2E4453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материалов СМИ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478881" y="3085859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r>
              <a:rPr lang="ru-RU" b="1" dirty="0">
                <a:solidFill>
                  <a:srgbClr val="FFFFFF"/>
                </a:solidFill>
              </a:rPr>
              <a:t>7+ млн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473138" y="4156591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rgbClr val="FFFFFF"/>
                </a:solidFill>
              </a:rPr>
              <a:t>553+ тыс.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473138" y="5134166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r>
              <a:rPr lang="ru-RU" b="1" dirty="0">
                <a:solidFill>
                  <a:srgbClr val="FFFFFF"/>
                </a:solidFill>
              </a:rPr>
              <a:t>11+ млн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837815" y="4154610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rgbClr val="FFFFFF"/>
                </a:solidFill>
              </a:rPr>
              <a:t>260</a:t>
            </a:r>
            <a:r>
              <a:rPr lang="ru-RU" b="1">
                <a:solidFill>
                  <a:srgbClr val="FFFFFF"/>
                </a:solidFill>
              </a:rPr>
              <a:t>+ млн.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837815" y="3079844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r>
              <a:rPr lang="ru-RU" b="1" dirty="0">
                <a:solidFill>
                  <a:srgbClr val="FFFFFF"/>
                </a:solidFill>
              </a:rPr>
              <a:t>1+ млн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830706" y="5134166"/>
            <a:ext cx="1656000" cy="334812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r>
              <a:rPr lang="ru-RU" b="1" dirty="0">
                <a:solidFill>
                  <a:srgbClr val="FFFFFF"/>
                </a:solidFill>
              </a:rPr>
              <a:t>+ млн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9005253" y="4151503"/>
            <a:ext cx="1656000" cy="524234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>
                <a:solidFill>
                  <a:srgbClr val="FFFFFF"/>
                </a:solidFill>
              </a:rPr>
              <a:t>объем не ограничен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174EED-E586-5FD9-5035-5675D6E0EDE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FD012EEC-BF44-5E36-E7AC-15607A4DF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7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86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вал 36">
            <a:extLst>
              <a:ext uri="{FF2B5EF4-FFF2-40B4-BE49-F238E27FC236}">
                <a16:creationId xmlns:a16="http://schemas.microsoft.com/office/drawing/2014/main" id="{744D76CE-C07A-431D-896C-2B0FC9C39FCF}"/>
              </a:ext>
            </a:extLst>
          </p:cNvPr>
          <p:cNvSpPr>
            <a:spLocks noChangeAspect="1"/>
          </p:cNvSpPr>
          <p:nvPr/>
        </p:nvSpPr>
        <p:spPr>
          <a:xfrm>
            <a:off x="5505453" y="3820020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330C0A5B-F4B9-45D9-9FD6-51C57748BAC4}"/>
              </a:ext>
            </a:extLst>
          </p:cNvPr>
          <p:cNvSpPr>
            <a:spLocks noChangeAspect="1"/>
          </p:cNvSpPr>
          <p:nvPr/>
        </p:nvSpPr>
        <p:spPr>
          <a:xfrm>
            <a:off x="8828158" y="3820020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6591700C-9C39-4818-AA8A-2A180A45A5A6}"/>
              </a:ext>
            </a:extLst>
          </p:cNvPr>
          <p:cNvSpPr>
            <a:spLocks noChangeAspect="1"/>
          </p:cNvSpPr>
          <p:nvPr/>
        </p:nvSpPr>
        <p:spPr>
          <a:xfrm>
            <a:off x="2042661" y="3820020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D0D63298-D6F5-4EC8-A37F-DB323ED6ADF5}"/>
              </a:ext>
            </a:extLst>
          </p:cNvPr>
          <p:cNvSpPr>
            <a:spLocks noChangeAspect="1"/>
          </p:cNvSpPr>
          <p:nvPr/>
        </p:nvSpPr>
        <p:spPr>
          <a:xfrm>
            <a:off x="10089822" y="1346391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AB6D0AE7-3CE1-448F-910F-9CEFEBD406E1}"/>
              </a:ext>
            </a:extLst>
          </p:cNvPr>
          <p:cNvSpPr>
            <a:spLocks noChangeAspect="1"/>
          </p:cNvSpPr>
          <p:nvPr/>
        </p:nvSpPr>
        <p:spPr>
          <a:xfrm>
            <a:off x="7130710" y="1359317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671B4CA9-DB68-4C86-82B7-9BE9EFCAA7F4}"/>
              </a:ext>
            </a:extLst>
          </p:cNvPr>
          <p:cNvSpPr>
            <a:spLocks noChangeAspect="1"/>
          </p:cNvSpPr>
          <p:nvPr/>
        </p:nvSpPr>
        <p:spPr>
          <a:xfrm>
            <a:off x="3575856" y="1359317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solidFill>
                  <a:srgbClr val="FFFFFF"/>
                </a:solidFill>
              </a:rPr>
              <a:t>«АНТИПЛАГИАТ»: ПЕРЕДОВЫЕ ТЕХНОЛОГИИ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54EA5-B927-4E53-A569-EDE7D2F17D9F}"/>
              </a:ext>
            </a:extLst>
          </p:cNvPr>
          <p:cNvSpPr txBox="1"/>
          <p:nvPr/>
        </p:nvSpPr>
        <p:spPr>
          <a:xfrm>
            <a:off x="613350" y="2674999"/>
            <a:ext cx="2030200" cy="792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600" dirty="0">
                <a:solidFill>
                  <a:schemeClr val="bg1"/>
                </a:solidFill>
              </a:rPr>
              <a:t>Интерактивный редактируемый отчёт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2259E2-FEE4-4B20-B6BF-9BD323C9BB43}"/>
              </a:ext>
            </a:extLst>
          </p:cNvPr>
          <p:cNvSpPr txBox="1"/>
          <p:nvPr/>
        </p:nvSpPr>
        <p:spPr>
          <a:xfrm>
            <a:off x="3137076" y="2661492"/>
            <a:ext cx="2578945" cy="9371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336947" eaLnBrk="0" fontAlgn="base">
              <a:spcBef>
                <a:spcPct val="0"/>
              </a:spcBef>
              <a:spcAft>
                <a:spcPts val="450"/>
              </a:spcAft>
              <a:buSzPct val="57000"/>
            </a:pPr>
            <a:r>
              <a:rPr lang="ru-RU" altLang="ru-RU" sz="1600" dirty="0">
                <a:solidFill>
                  <a:schemeClr val="bg1"/>
                </a:solidFill>
              </a:rPr>
              <a:t>Корректная обработка цитирования и</a:t>
            </a:r>
            <a:r>
              <a:rPr lang="ru-RU" sz="1600" b="1" dirty="0"/>
              <a:t> </a:t>
            </a:r>
            <a:r>
              <a:rPr lang="ru-RU" altLang="ru-RU" sz="1600" dirty="0">
                <a:solidFill>
                  <a:schemeClr val="bg1"/>
                </a:solidFill>
              </a:rPr>
              <a:t>самоцитирования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1F9A70-CBB3-43E8-8D1D-EF5DA7E380FB}"/>
              </a:ext>
            </a:extLst>
          </p:cNvPr>
          <p:cNvSpPr txBox="1"/>
          <p:nvPr/>
        </p:nvSpPr>
        <p:spPr>
          <a:xfrm>
            <a:off x="6953612" y="2670583"/>
            <a:ext cx="2326513" cy="7971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336947" eaLnBrk="0" fontAlgn="base">
              <a:spcBef>
                <a:spcPct val="0"/>
              </a:spcBef>
              <a:spcAft>
                <a:spcPts val="450"/>
              </a:spcAft>
              <a:buSzPct val="57000"/>
            </a:pPr>
            <a:r>
              <a:rPr lang="ru-RU" altLang="ru-RU" sz="1600" dirty="0">
                <a:solidFill>
                  <a:schemeClr val="bg1"/>
                </a:solidFill>
              </a:rPr>
              <a:t>Обнаружение попыток маскировки заимствований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35759C-CE6A-4A8C-96BE-3666DEEB827F}"/>
              </a:ext>
            </a:extLst>
          </p:cNvPr>
          <p:cNvSpPr txBox="1"/>
          <p:nvPr/>
        </p:nvSpPr>
        <p:spPr>
          <a:xfrm>
            <a:off x="10026084" y="2661492"/>
            <a:ext cx="1693968" cy="623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fontAlgn="base">
              <a:spcBef>
                <a:spcPct val="0"/>
              </a:spcBef>
              <a:spcAft>
                <a:spcPts val="450"/>
              </a:spcAft>
              <a:buSzPct val="57000"/>
            </a:pPr>
            <a:r>
              <a:rPr lang="ru-RU" altLang="ru-RU" sz="1600" dirty="0">
                <a:solidFill>
                  <a:srgbClr val="FFFFFF"/>
                </a:solidFill>
              </a:rPr>
              <a:t>Обнаружение парафраза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99527F1-5F5B-4326-B8D7-6930D74FF134}"/>
              </a:ext>
            </a:extLst>
          </p:cNvPr>
          <p:cNvSpPr>
            <a:spLocks noChangeAspect="1"/>
          </p:cNvSpPr>
          <p:nvPr/>
        </p:nvSpPr>
        <p:spPr>
          <a:xfrm>
            <a:off x="793722" y="1346391"/>
            <a:ext cx="1261664" cy="1261664"/>
          </a:xfrm>
          <a:prstGeom prst="ellipse">
            <a:avLst/>
          </a:prstGeom>
          <a:solidFill>
            <a:schemeClr val="bg1">
              <a:alpha val="7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B7DB77-5DE2-4DFD-833E-9CC20994F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8898" y="4040264"/>
            <a:ext cx="740234" cy="7402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FE6D664-E4EA-4862-9CF7-F7D1D37198D6}"/>
              </a:ext>
            </a:extLst>
          </p:cNvPr>
          <p:cNvSpPr txBox="1"/>
          <p:nvPr/>
        </p:nvSpPr>
        <p:spPr>
          <a:xfrm>
            <a:off x="1893624" y="5208477"/>
            <a:ext cx="1925042" cy="8318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600" dirty="0">
                <a:solidFill>
                  <a:schemeClr val="bg1"/>
                </a:solidFill>
              </a:rPr>
              <a:t>Обнаружение переводных заимствований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FF53A5-8A03-4D07-8615-B0C2B887E93A}"/>
              </a:ext>
            </a:extLst>
          </p:cNvPr>
          <p:cNvSpPr txBox="1"/>
          <p:nvPr/>
        </p:nvSpPr>
        <p:spPr>
          <a:xfrm>
            <a:off x="5034857" y="5186168"/>
            <a:ext cx="2149483" cy="467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base">
              <a:spcBef>
                <a:spcPct val="0"/>
              </a:spcBef>
              <a:spcAft>
                <a:spcPts val="450"/>
              </a:spcAft>
              <a:buSzPct val="57000"/>
            </a:pPr>
            <a:endParaRPr lang="ru-RU" altLang="ru-RU" sz="16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EA5DF-0EA7-4B1D-A782-15371DA42385}"/>
              </a:ext>
            </a:extLst>
          </p:cNvPr>
          <p:cNvSpPr txBox="1"/>
          <p:nvPr/>
        </p:nvSpPr>
        <p:spPr>
          <a:xfrm>
            <a:off x="5385982" y="5216396"/>
            <a:ext cx="2118189" cy="4432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>
              <a:spcBef>
                <a:spcPct val="0"/>
              </a:spcBef>
              <a:spcAft>
                <a:spcPts val="450"/>
              </a:spcAft>
              <a:buSzPct val="57000"/>
            </a:pPr>
            <a:r>
              <a:rPr lang="ru-RU" altLang="ru-RU" sz="1350" dirty="0">
                <a:solidFill>
                  <a:schemeClr val="bg1"/>
                </a:solidFill>
              </a:rPr>
              <a:t>«</a:t>
            </a:r>
            <a:r>
              <a:rPr lang="ru-RU" altLang="ru-RU" sz="1600" dirty="0">
                <a:solidFill>
                  <a:schemeClr val="bg1"/>
                </a:solidFill>
              </a:rPr>
              <a:t>Подсветка» списка литературы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5ADC70-929A-4002-A685-693A5E0D8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3731" y="1604506"/>
            <a:ext cx="722358" cy="7346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90554A8-8906-4449-8896-8BDA2D037F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6215" y="1593739"/>
            <a:ext cx="710654" cy="63169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94443E3-FF22-4CC4-9686-216FAB851E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38858" y="4098872"/>
            <a:ext cx="672079" cy="67207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DB74640-331D-4C55-AF83-A8DB1C9F7F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16021" y="4150362"/>
            <a:ext cx="799053" cy="63083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DC0A942-02E2-469B-9F52-7A90A926DE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18665" y="1650647"/>
            <a:ext cx="715690" cy="71569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D5A8AA2-86D6-4FE6-8BDC-7F7C2CE457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82487" y="1625265"/>
            <a:ext cx="676335" cy="676335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05803" y="5209318"/>
            <a:ext cx="1922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336947" eaLnBrk="0" fontAlgn="base">
              <a:spcBef>
                <a:spcPct val="0"/>
              </a:spcBef>
              <a:spcAft>
                <a:spcPts val="450"/>
              </a:spcAft>
              <a:buSzPct val="57000"/>
            </a:pPr>
            <a:r>
              <a:rPr lang="ru-RU" altLang="ru-RU" sz="1600" dirty="0">
                <a:solidFill>
                  <a:srgbClr val="FFFFFF"/>
                </a:solidFill>
              </a:rPr>
              <a:t>Двухфакторная аутентификация пользователей</a:t>
            </a:r>
          </a:p>
        </p:txBody>
      </p:sp>
      <p:sp>
        <p:nvSpPr>
          <p:cNvPr id="13" name="Дата 12">
            <a:extLst>
              <a:ext uri="{FF2B5EF4-FFF2-40B4-BE49-F238E27FC236}">
                <a16:creationId xmlns:a16="http://schemas.microsoft.com/office/drawing/2014/main" id="{DB69DAAC-FBDE-6501-7E6C-E43A7D7480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289310BE-ADE3-39F8-124A-5D3C51A33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8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61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>
            <a:extLst>
              <a:ext uri="{FF2B5EF4-FFF2-40B4-BE49-F238E27FC236}">
                <a16:creationId xmlns:a16="http://schemas.microsoft.com/office/drawing/2014/main" id="{190183A0-744E-4831-AF66-E050A8B7C09B}"/>
              </a:ext>
            </a:extLst>
          </p:cNvPr>
          <p:cNvSpPr>
            <a:spLocks noChangeAspect="1"/>
          </p:cNvSpPr>
          <p:nvPr/>
        </p:nvSpPr>
        <p:spPr>
          <a:xfrm>
            <a:off x="6606675" y="4260188"/>
            <a:ext cx="1789026" cy="1789026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6DBC40F-F622-44A5-A312-E8A7F22A82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320" y="5536886"/>
            <a:ext cx="486000" cy="486000"/>
          </a:xfrm>
          <a:prstGeom prst="rect">
            <a:avLst/>
          </a:prstGeom>
        </p:spPr>
      </p:pic>
      <p:pic>
        <p:nvPicPr>
          <p:cNvPr id="47" name="Picture 4" descr="https://us.123rf.com/450wm/dikobrazik/dikobrazik1804/dikobrazik180400378/99260926-uzbekistan-flag-vector-round-flat-icon-illustration.jpg?ver=6">
            <a:extLst>
              <a:ext uri="{FF2B5EF4-FFF2-40B4-BE49-F238E27FC236}">
                <a16:creationId xmlns:a16="http://schemas.microsoft.com/office/drawing/2014/main" id="{FDFA5E25-4057-40C2-90D9-08B257AC1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764" y="5336325"/>
            <a:ext cx="486000" cy="4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Овал 43"/>
          <p:cNvSpPr>
            <a:spLocks noChangeAspect="1"/>
          </p:cNvSpPr>
          <p:nvPr/>
        </p:nvSpPr>
        <p:spPr>
          <a:xfrm>
            <a:off x="7780012" y="4863008"/>
            <a:ext cx="486000" cy="486000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43" name="Овал 28"/>
          <p:cNvSpPr>
            <a:spLocks noChangeAspect="1" noChangeArrowheads="1"/>
          </p:cNvSpPr>
          <p:nvPr/>
        </p:nvSpPr>
        <p:spPr bwMode="auto">
          <a:xfrm>
            <a:off x="7247521" y="4675653"/>
            <a:ext cx="486000" cy="48600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6350" algn="ctr">
            <a:solidFill>
              <a:srgbClr val="D2DEEF">
                <a:alpha val="90195"/>
              </a:srgbClr>
            </a:solidFill>
            <a:miter lim="800000"/>
            <a:headEnd/>
            <a:tailEnd/>
          </a:ln>
        </p:spPr>
        <p:txBody>
          <a:bodyPr/>
          <a:lstStyle/>
          <a:p>
            <a:pPr defTabSz="33694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315003B-4483-4ACD-8FED-649EED201D88}"/>
              </a:ext>
            </a:extLst>
          </p:cNvPr>
          <p:cNvSpPr>
            <a:spLocks noChangeAspect="1"/>
          </p:cNvSpPr>
          <p:nvPr/>
        </p:nvSpPr>
        <p:spPr>
          <a:xfrm>
            <a:off x="3931760" y="1853247"/>
            <a:ext cx="936000" cy="936000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2909" y="348294"/>
            <a:ext cx="10798459" cy="464041"/>
          </a:xfrm>
        </p:spPr>
        <p:txBody>
          <a:bodyPr>
            <a:noAutofit/>
          </a:bodyPr>
          <a:lstStyle/>
          <a:p>
            <a:r>
              <a:rPr lang="ru-RU" dirty="0"/>
              <a:t>ОБНАРУЖЕНИЕ ПЕРЕВОДНЫХ ЗАИМСТВОВАНИЙ</a:t>
            </a:r>
            <a:endParaRPr lang="ru-RU" dirty="0">
              <a:cs typeface="Calibri" panose="020F050202020403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9E56BBD-45C1-48BF-9517-FCF31E87D739}"/>
              </a:ext>
            </a:extLst>
          </p:cNvPr>
          <p:cNvSpPr>
            <a:spLocks noChangeAspect="1"/>
          </p:cNvSpPr>
          <p:nvPr/>
        </p:nvSpPr>
        <p:spPr>
          <a:xfrm>
            <a:off x="830956" y="1992463"/>
            <a:ext cx="828000" cy="828000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1D32E-75E4-40B0-A65D-97AA13441089}"/>
              </a:ext>
            </a:extLst>
          </p:cNvPr>
          <p:cNvSpPr txBox="1"/>
          <p:nvPr/>
        </p:nvSpPr>
        <p:spPr>
          <a:xfrm>
            <a:off x="464438" y="1479381"/>
            <a:ext cx="1670174" cy="3416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2017 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E84D09-39D4-4EBA-B51B-27191898715B}"/>
              </a:ext>
            </a:extLst>
          </p:cNvPr>
          <p:cNvSpPr txBox="1"/>
          <p:nvPr/>
        </p:nvSpPr>
        <p:spPr>
          <a:xfrm>
            <a:off x="742287" y="3024701"/>
            <a:ext cx="1770309" cy="388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600" dirty="0">
                <a:solidFill>
                  <a:schemeClr val="bg1"/>
                </a:solidFill>
              </a:rPr>
              <a:t>англо-русский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121B79-4750-4E50-9544-740EBB6C7CBF}"/>
              </a:ext>
            </a:extLst>
          </p:cNvPr>
          <p:cNvSpPr txBox="1"/>
          <p:nvPr/>
        </p:nvSpPr>
        <p:spPr>
          <a:xfrm>
            <a:off x="2129777" y="4508809"/>
            <a:ext cx="3770653" cy="12890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336947" eaLnBrk="0" fontAlgn="base">
              <a:lnSpc>
                <a:spcPct val="110000"/>
              </a:lnSpc>
              <a:spcBef>
                <a:spcPts val="638"/>
              </a:spcBef>
              <a:spcAft>
                <a:spcPct val="0"/>
              </a:spcAft>
              <a:buSzPct val="57000"/>
              <a:defRPr/>
            </a:pPr>
            <a:r>
              <a:rPr lang="ru-RU" altLang="ru-RU" sz="1600" dirty="0">
                <a:solidFill>
                  <a:schemeClr val="bg1"/>
                </a:solidFill>
              </a:rPr>
              <a:t>В </a:t>
            </a:r>
            <a:r>
              <a:rPr lang="en-US" altLang="ru-RU" sz="1600" dirty="0">
                <a:solidFill>
                  <a:schemeClr val="bg1"/>
                </a:solidFill>
              </a:rPr>
              <a:t>eLIBRARY.RU</a:t>
            </a:r>
            <a:r>
              <a:rPr lang="ru-RU" altLang="ru-RU" sz="1600" dirty="0">
                <a:solidFill>
                  <a:schemeClr val="bg1"/>
                </a:solidFill>
              </a:rPr>
              <a:t> обнаружено более </a:t>
            </a:r>
            <a:r>
              <a:rPr lang="ru-RU" altLang="ru-RU" b="1" dirty="0">
                <a:solidFill>
                  <a:schemeClr val="bg1"/>
                </a:solidFill>
              </a:rPr>
              <a:t>20</a:t>
            </a:r>
            <a:r>
              <a:rPr lang="ru-RU" b="1" dirty="0"/>
              <a:t> </a:t>
            </a:r>
            <a:r>
              <a:rPr lang="ru-RU" altLang="ru-RU" b="1" dirty="0">
                <a:solidFill>
                  <a:schemeClr val="bg1"/>
                </a:solidFill>
              </a:rPr>
              <a:t>тыс. </a:t>
            </a:r>
            <a:r>
              <a:rPr lang="ru-RU" altLang="ru-RU" sz="1600" dirty="0">
                <a:solidFill>
                  <a:schemeClr val="bg1"/>
                </a:solidFill>
              </a:rPr>
              <a:t>русскоязычных научных статей, содержащих заимствования</a:t>
            </a:r>
            <a:br>
              <a:rPr lang="ru-RU" altLang="ru-RU" sz="1600" dirty="0">
                <a:solidFill>
                  <a:schemeClr val="bg1"/>
                </a:solidFill>
              </a:rPr>
            </a:br>
            <a:r>
              <a:rPr lang="ru-RU" altLang="ru-RU" sz="1600" dirty="0">
                <a:solidFill>
                  <a:schemeClr val="bg1"/>
                </a:solidFill>
              </a:rPr>
              <a:t>из англоязычных источников</a:t>
            </a:r>
            <a:endParaRPr lang="en-US" altLang="ru-RU" sz="1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C918B1-FEDF-4CD4-AC35-956197A8A11C}"/>
              </a:ext>
            </a:extLst>
          </p:cNvPr>
          <p:cNvSpPr txBox="1"/>
          <p:nvPr/>
        </p:nvSpPr>
        <p:spPr>
          <a:xfrm>
            <a:off x="8501446" y="4507400"/>
            <a:ext cx="3169444" cy="13619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336947" eaLnBrk="0" fontAlgn="base">
              <a:lnSpc>
                <a:spcPct val="110000"/>
              </a:lnSpc>
              <a:spcBef>
                <a:spcPts val="638"/>
              </a:spcBef>
              <a:spcAft>
                <a:spcPct val="0"/>
              </a:spcAft>
              <a:buSzPct val="57000"/>
              <a:defRPr/>
            </a:pPr>
            <a:r>
              <a:rPr lang="ru-RU" altLang="ru-RU" sz="1600" dirty="0">
                <a:solidFill>
                  <a:schemeClr val="bg1"/>
                </a:solidFill>
              </a:rPr>
              <a:t>«Антиплагиат» обнаруживает переводные заимствования </a:t>
            </a:r>
            <a:r>
              <a:rPr lang="ru-RU" altLang="ru-RU" sz="1600" b="1" dirty="0">
                <a:solidFill>
                  <a:schemeClr val="bg1"/>
                </a:solidFill>
              </a:rPr>
              <a:t>на </a:t>
            </a:r>
            <a:r>
              <a:rPr lang="ru-RU" altLang="ru-RU" b="1" dirty="0">
                <a:solidFill>
                  <a:schemeClr val="bg1"/>
                </a:solidFill>
              </a:rPr>
              <a:t>100 мировых языках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br>
              <a:rPr lang="ru-RU" altLang="ru-RU" dirty="0">
                <a:solidFill>
                  <a:schemeClr val="bg1"/>
                </a:solidFill>
              </a:rPr>
            </a:br>
            <a:r>
              <a:rPr lang="ru-RU" altLang="ru-RU" sz="1600" dirty="0">
                <a:solidFill>
                  <a:schemeClr val="bg1"/>
                </a:solidFill>
              </a:rPr>
              <a:t>в любых сочетаниях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E1D32E-75E4-40B0-A65D-97AA13441089}"/>
              </a:ext>
            </a:extLst>
          </p:cNvPr>
          <p:cNvSpPr txBox="1"/>
          <p:nvPr/>
        </p:nvSpPr>
        <p:spPr>
          <a:xfrm>
            <a:off x="6980481" y="3887005"/>
            <a:ext cx="1115577" cy="3416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33" name="Овал 32"/>
          <p:cNvSpPr>
            <a:spLocks noChangeAspect="1"/>
          </p:cNvSpPr>
          <p:nvPr/>
        </p:nvSpPr>
        <p:spPr>
          <a:xfrm>
            <a:off x="7669651" y="4419228"/>
            <a:ext cx="486000" cy="486000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5" name="Овал 34"/>
          <p:cNvSpPr>
            <a:spLocks noChangeAspect="1"/>
          </p:cNvSpPr>
          <p:nvPr/>
        </p:nvSpPr>
        <p:spPr>
          <a:xfrm>
            <a:off x="7262057" y="5110850"/>
            <a:ext cx="484795" cy="484795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6" name="Овал 35"/>
          <p:cNvSpPr>
            <a:spLocks noChangeAspect="1"/>
          </p:cNvSpPr>
          <p:nvPr/>
        </p:nvSpPr>
        <p:spPr>
          <a:xfrm>
            <a:off x="6722019" y="4870044"/>
            <a:ext cx="486000" cy="486000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8" name="Овал 37"/>
          <p:cNvSpPr>
            <a:spLocks noChangeAspect="1"/>
          </p:cNvSpPr>
          <p:nvPr/>
        </p:nvSpPr>
        <p:spPr>
          <a:xfrm>
            <a:off x="7246113" y="4281342"/>
            <a:ext cx="486000" cy="486000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9" name="Овал 38"/>
          <p:cNvSpPr>
            <a:spLocks noChangeAspect="1"/>
          </p:cNvSpPr>
          <p:nvPr/>
        </p:nvSpPr>
        <p:spPr>
          <a:xfrm>
            <a:off x="6862026" y="4406493"/>
            <a:ext cx="486000" cy="486000"/>
          </a:xfrm>
          <a:prstGeom prst="ellipse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45" name="Овал 44"/>
          <p:cNvSpPr>
            <a:spLocks noChangeAspect="1"/>
          </p:cNvSpPr>
          <p:nvPr/>
        </p:nvSpPr>
        <p:spPr>
          <a:xfrm>
            <a:off x="883186" y="2225693"/>
            <a:ext cx="360000" cy="360000"/>
          </a:xfrm>
          <a:prstGeom prst="ellipse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46" name="Овал 45"/>
          <p:cNvSpPr>
            <a:spLocks noChangeAspect="1"/>
          </p:cNvSpPr>
          <p:nvPr/>
        </p:nvSpPr>
        <p:spPr>
          <a:xfrm>
            <a:off x="1267442" y="2225693"/>
            <a:ext cx="360000" cy="360000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pic>
        <p:nvPicPr>
          <p:cNvPr id="49" name="Picture 2" descr="https://i.dawn.com/primary/2018/04/5add4951330a9.jpg">
            <a:extLst>
              <a:ext uri="{FF2B5EF4-FFF2-40B4-BE49-F238E27FC236}">
                <a16:creationId xmlns:a16="http://schemas.microsoft.com/office/drawing/2014/main" id="{0164F6AD-EA36-4B59-95F8-E1AF639DE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71" y="5350451"/>
            <a:ext cx="810000" cy="4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Овал 28"/>
          <p:cNvSpPr>
            <a:spLocks noChangeAspect="1"/>
          </p:cNvSpPr>
          <p:nvPr/>
        </p:nvSpPr>
        <p:spPr>
          <a:xfrm>
            <a:off x="3977668" y="2057935"/>
            <a:ext cx="360000" cy="360000"/>
          </a:xfrm>
          <a:prstGeom prst="ellipse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0" name="Овал 29"/>
          <p:cNvSpPr>
            <a:spLocks noChangeAspect="1"/>
          </p:cNvSpPr>
          <p:nvPr/>
        </p:nvSpPr>
        <p:spPr>
          <a:xfrm>
            <a:off x="4445480" y="2062914"/>
            <a:ext cx="360000" cy="360000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31" name="Овал 28"/>
          <p:cNvSpPr>
            <a:spLocks noChangeAspect="1" noChangeArrowheads="1"/>
          </p:cNvSpPr>
          <p:nvPr/>
        </p:nvSpPr>
        <p:spPr bwMode="auto">
          <a:xfrm>
            <a:off x="4211129" y="2362386"/>
            <a:ext cx="360000" cy="36000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6350" algn="ctr">
            <a:solidFill>
              <a:srgbClr val="D2DEEF">
                <a:alpha val="90195"/>
              </a:srgbClr>
            </a:solidFill>
            <a:miter lim="800000"/>
            <a:headEnd/>
            <a:tailEnd/>
          </a:ln>
        </p:spPr>
        <p:txBody>
          <a:bodyPr/>
          <a:lstStyle/>
          <a:p>
            <a:pPr defTabSz="33694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E1D32E-75E4-40B0-A65D-97AA13441089}"/>
              </a:ext>
            </a:extLst>
          </p:cNvPr>
          <p:cNvSpPr txBox="1"/>
          <p:nvPr/>
        </p:nvSpPr>
        <p:spPr>
          <a:xfrm>
            <a:off x="3570371" y="1479381"/>
            <a:ext cx="1727155" cy="3416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201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7315003B-4483-4ACD-8FED-649EED201D88}"/>
              </a:ext>
            </a:extLst>
          </p:cNvPr>
          <p:cNvSpPr>
            <a:spLocks noChangeAspect="1"/>
          </p:cNvSpPr>
          <p:nvPr/>
        </p:nvSpPr>
        <p:spPr>
          <a:xfrm>
            <a:off x="6923427" y="1806440"/>
            <a:ext cx="1044000" cy="1044000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Овал 40"/>
          <p:cNvSpPr>
            <a:spLocks noChangeAspect="1"/>
          </p:cNvSpPr>
          <p:nvPr/>
        </p:nvSpPr>
        <p:spPr>
          <a:xfrm>
            <a:off x="7570864" y="2128872"/>
            <a:ext cx="360000" cy="360000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42" name="Овал 28"/>
          <p:cNvSpPr>
            <a:spLocks noChangeAspect="1" noChangeArrowheads="1"/>
          </p:cNvSpPr>
          <p:nvPr/>
        </p:nvSpPr>
        <p:spPr bwMode="auto">
          <a:xfrm>
            <a:off x="7272218" y="2467296"/>
            <a:ext cx="360000" cy="36000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6350" algn="ctr">
            <a:solidFill>
              <a:srgbClr val="D2DEEF">
                <a:alpha val="90195"/>
              </a:srgbClr>
            </a:solidFill>
            <a:miter lim="800000"/>
            <a:headEnd/>
            <a:tailEnd/>
          </a:ln>
        </p:spPr>
        <p:txBody>
          <a:bodyPr/>
          <a:lstStyle/>
          <a:p>
            <a:pPr defTabSz="33694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0" name="Овал 49"/>
          <p:cNvSpPr>
            <a:spLocks noChangeAspect="1"/>
          </p:cNvSpPr>
          <p:nvPr/>
        </p:nvSpPr>
        <p:spPr>
          <a:xfrm>
            <a:off x="7260632" y="1858060"/>
            <a:ext cx="360000" cy="360000"/>
          </a:xfrm>
          <a:prstGeom prst="ellipse">
            <a:avLst/>
          </a:prstGeom>
          <a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pic>
        <p:nvPicPr>
          <p:cNvPr id="37" name="Рисунок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621" y="2144864"/>
            <a:ext cx="360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2E1D32E-75E4-40B0-A65D-97AA13441089}"/>
              </a:ext>
            </a:extLst>
          </p:cNvPr>
          <p:cNvSpPr txBox="1"/>
          <p:nvPr/>
        </p:nvSpPr>
        <p:spPr>
          <a:xfrm>
            <a:off x="6712691" y="1469536"/>
            <a:ext cx="1501913" cy="3416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201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7315003B-4483-4ACD-8FED-649EED201D88}"/>
              </a:ext>
            </a:extLst>
          </p:cNvPr>
          <p:cNvSpPr>
            <a:spLocks noChangeAspect="1"/>
          </p:cNvSpPr>
          <p:nvPr/>
        </p:nvSpPr>
        <p:spPr>
          <a:xfrm>
            <a:off x="9616188" y="1814152"/>
            <a:ext cx="1188000" cy="1188000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>
            <a:spLocks noChangeAspect="1"/>
          </p:cNvSpPr>
          <p:nvPr/>
        </p:nvSpPr>
        <p:spPr>
          <a:xfrm>
            <a:off x="10024569" y="1829680"/>
            <a:ext cx="360000" cy="360000"/>
          </a:xfrm>
          <a:prstGeom prst="ellipse">
            <a:avLst/>
          </a:prstGeom>
          <a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pic>
        <p:nvPicPr>
          <p:cNvPr id="54" name="Рисунок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039" y="2041393"/>
            <a:ext cx="360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Овал 54"/>
          <p:cNvSpPr>
            <a:spLocks noChangeAspect="1"/>
          </p:cNvSpPr>
          <p:nvPr/>
        </p:nvSpPr>
        <p:spPr>
          <a:xfrm>
            <a:off x="10354510" y="2067855"/>
            <a:ext cx="360000" cy="360000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 w="6350" cap="flat" cmpd="sng" algn="ctr">
            <a:solidFill>
              <a:srgbClr val="5B9BD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56" name="Овал 28"/>
          <p:cNvSpPr>
            <a:spLocks noChangeAspect="1" noChangeArrowheads="1"/>
          </p:cNvSpPr>
          <p:nvPr/>
        </p:nvSpPr>
        <p:spPr bwMode="auto">
          <a:xfrm>
            <a:off x="9768709" y="2515713"/>
            <a:ext cx="360000" cy="36000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6350" algn="ctr">
            <a:solidFill>
              <a:srgbClr val="D2DEEF">
                <a:alpha val="90195"/>
              </a:srgbClr>
            </a:solidFill>
            <a:miter lim="800000"/>
            <a:headEnd/>
            <a:tailEnd/>
          </a:ln>
        </p:spPr>
        <p:txBody>
          <a:bodyPr/>
          <a:lstStyle/>
          <a:p>
            <a:pPr defTabSz="33694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 descr="https://img.flaticon.com/icons/png/512/197/197529.png?size=1200x630f&amp;pad=10,10,10,10&amp;ext=png&amp;bg=FFFFFFFF"/>
          <p:cNvPicPr>
            <a:picLocks noChangeAspect="1" noChangeArrowheads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r="23737"/>
          <a:stretch/>
        </p:blipFill>
        <p:spPr bwMode="auto">
          <a:xfrm>
            <a:off x="10296283" y="2515489"/>
            <a:ext cx="36010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86177" y="3032196"/>
            <a:ext cx="2114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русско-английский</a:t>
            </a:r>
          </a:p>
          <a:p>
            <a:r>
              <a:rPr lang="ru-RU" sz="1600" dirty="0">
                <a:solidFill>
                  <a:schemeClr val="bg1"/>
                </a:solidFill>
              </a:rPr>
              <a:t>русско-казахский  англо-казахский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82892" y="3030812"/>
            <a:ext cx="2164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</a:rPr>
              <a:t>русско-</a:t>
            </a:r>
            <a:r>
              <a:rPr lang="ru-RU" sz="1600" dirty="0" err="1">
                <a:solidFill>
                  <a:schemeClr val="bg1"/>
                </a:solidFill>
              </a:rPr>
              <a:t>кыргызский</a:t>
            </a:r>
            <a:r>
              <a:rPr lang="ru-RU" sz="1600" dirty="0">
                <a:solidFill>
                  <a:schemeClr val="bg1"/>
                </a:solidFill>
              </a:rPr>
              <a:t>  англо-</a:t>
            </a:r>
            <a:r>
              <a:rPr lang="ru-RU" sz="1600" dirty="0" err="1">
                <a:solidFill>
                  <a:schemeClr val="bg1"/>
                </a:solidFill>
              </a:rPr>
              <a:t>кыргызский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8EEE9F4C-0C02-48D7-BBEA-606CD96E65B5}"/>
              </a:ext>
            </a:extLst>
          </p:cNvPr>
          <p:cNvCxnSpPr>
            <a:cxnSpLocks/>
          </p:cNvCxnSpPr>
          <p:nvPr/>
        </p:nvCxnSpPr>
        <p:spPr>
          <a:xfrm>
            <a:off x="2186053" y="2362434"/>
            <a:ext cx="1155933" cy="0"/>
          </a:xfrm>
          <a:prstGeom prst="line">
            <a:avLst/>
          </a:prstGeom>
          <a:ln w="19050">
            <a:solidFill>
              <a:schemeClr val="bg1">
                <a:alpha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2E1D32E-75E4-40B0-A65D-97AA13441089}"/>
              </a:ext>
            </a:extLst>
          </p:cNvPr>
          <p:cNvSpPr txBox="1"/>
          <p:nvPr/>
        </p:nvSpPr>
        <p:spPr>
          <a:xfrm>
            <a:off x="9546754" y="1477896"/>
            <a:ext cx="1428863" cy="3416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</a:p>
        </p:txBody>
      </p:sp>
      <p:pic>
        <p:nvPicPr>
          <p:cNvPr id="59" name="Picture 4" descr="https://us.123rf.com/450wm/dikobrazik/dikobrazik1804/dikobrazik180400378/99260926-uzbekistan-flag-vector-round-flat-icon-illustration.jpg?ver=6">
            <a:extLst>
              <a:ext uri="{FF2B5EF4-FFF2-40B4-BE49-F238E27FC236}">
                <a16:creationId xmlns:a16="http://schemas.microsoft.com/office/drawing/2014/main" id="{FDFA5E25-4057-40C2-90D9-08B257AC1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275" y="225216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Прямоугольник 59"/>
          <p:cNvSpPr/>
          <p:nvPr/>
        </p:nvSpPr>
        <p:spPr>
          <a:xfrm>
            <a:off x="9535324" y="3032195"/>
            <a:ext cx="19460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</a:rPr>
              <a:t>русско-польский  англо-польский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русско-узбекский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8EEE9F4C-0C02-48D7-BBEA-606CD96E65B5}"/>
              </a:ext>
            </a:extLst>
          </p:cNvPr>
          <p:cNvCxnSpPr>
            <a:cxnSpLocks/>
          </p:cNvCxnSpPr>
          <p:nvPr/>
        </p:nvCxnSpPr>
        <p:spPr>
          <a:xfrm>
            <a:off x="5321291" y="2372541"/>
            <a:ext cx="1155933" cy="0"/>
          </a:xfrm>
          <a:prstGeom prst="line">
            <a:avLst/>
          </a:prstGeom>
          <a:ln w="19050">
            <a:solidFill>
              <a:schemeClr val="bg1">
                <a:alpha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8EEE9F4C-0C02-48D7-BBEA-606CD96E65B5}"/>
              </a:ext>
            </a:extLst>
          </p:cNvPr>
          <p:cNvCxnSpPr>
            <a:cxnSpLocks/>
          </p:cNvCxnSpPr>
          <p:nvPr/>
        </p:nvCxnSpPr>
        <p:spPr>
          <a:xfrm>
            <a:off x="8239634" y="2356168"/>
            <a:ext cx="1155933" cy="0"/>
          </a:xfrm>
          <a:prstGeom prst="line">
            <a:avLst/>
          </a:prstGeom>
          <a:ln w="19050">
            <a:solidFill>
              <a:schemeClr val="bg1">
                <a:alpha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Овал 62">
            <a:extLst>
              <a:ext uri="{FF2B5EF4-FFF2-40B4-BE49-F238E27FC236}">
                <a16:creationId xmlns:a16="http://schemas.microsoft.com/office/drawing/2014/main" id="{7315003B-4483-4ACD-8FED-649EED201D88}"/>
              </a:ext>
            </a:extLst>
          </p:cNvPr>
          <p:cNvSpPr>
            <a:spLocks noChangeAspect="1"/>
          </p:cNvSpPr>
          <p:nvPr/>
        </p:nvSpPr>
        <p:spPr>
          <a:xfrm>
            <a:off x="836617" y="4381755"/>
            <a:ext cx="1260000" cy="1260000"/>
          </a:xfrm>
          <a:prstGeom prst="ellipse">
            <a:avLst/>
          </a:prstGeom>
          <a:solidFill>
            <a:schemeClr val="bg1">
              <a:alpha val="8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ru-RU" altLang="ru-RU" sz="1350" dirty="0">
              <a:solidFill>
                <a:srgbClr val="FFFFFF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https://lib.shgpi.edu.ru/wp-content/uploads/2019/05/elibrary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25" y="4519364"/>
            <a:ext cx="1140784" cy="95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Дата 8">
            <a:extLst>
              <a:ext uri="{FF2B5EF4-FFF2-40B4-BE49-F238E27FC236}">
                <a16:creationId xmlns:a16="http://schemas.microsoft.com/office/drawing/2014/main" id="{F0E8BA35-7A0D-E71F-EAC9-99A2163EF7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16DF3E39-FE5D-6FE9-AC17-F8530192F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9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783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D6473-0BA0-4A31-8813-BB40694F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ВОЗМОЖНОСТИ ИНТЕГРАЦИИ В ИНФОРМАЦИОННУЮ СРЕДУ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6618E8-7E9D-472F-A9AE-46997ABFC632}"/>
              </a:ext>
            </a:extLst>
          </p:cNvPr>
          <p:cNvSpPr txBox="1"/>
          <p:nvPr/>
        </p:nvSpPr>
        <p:spPr>
          <a:xfrm>
            <a:off x="1192194" y="2197894"/>
            <a:ext cx="9966541" cy="123110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Авторизация через </a:t>
            </a:r>
            <a:r>
              <a:rPr lang="en-US" dirty="0">
                <a:solidFill>
                  <a:schemeClr val="bg1"/>
                </a:solidFill>
              </a:rPr>
              <a:t>AD, ADFS, LDAP, Google Workplace, </a:t>
            </a:r>
            <a:r>
              <a:rPr lang="en-US" dirty="0" err="1">
                <a:solidFill>
                  <a:schemeClr val="bg1"/>
                </a:solidFill>
              </a:rPr>
              <a:t>RUNNetAAI</a:t>
            </a:r>
            <a:r>
              <a:rPr lang="en-US" dirty="0">
                <a:solidFill>
                  <a:schemeClr val="bg1"/>
                </a:solidFill>
              </a:rPr>
              <a:t>, FEDURUS</a:t>
            </a:r>
            <a:endParaRPr lang="ru-RU" dirty="0">
              <a:solidFill>
                <a:schemeClr val="bg1"/>
              </a:solidFill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Интеграция с СДО </a:t>
            </a:r>
            <a:r>
              <a:rPr lang="en-US" dirty="0">
                <a:solidFill>
                  <a:schemeClr val="bg1"/>
                </a:solidFill>
              </a:rPr>
              <a:t>Moodle (</a:t>
            </a:r>
            <a:r>
              <a:rPr lang="ru-RU" dirty="0">
                <a:solidFill>
                  <a:schemeClr val="bg1"/>
                </a:solidFill>
              </a:rPr>
              <a:t>два варианта)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Открытый </a:t>
            </a:r>
            <a:r>
              <a:rPr lang="en-US" dirty="0">
                <a:solidFill>
                  <a:schemeClr val="bg1"/>
                </a:solidFill>
              </a:rPr>
              <a:t>API</a:t>
            </a:r>
            <a:r>
              <a:rPr lang="ru-RU" dirty="0">
                <a:solidFill>
                  <a:schemeClr val="bg1"/>
                </a:solidFill>
              </a:rPr>
              <a:t> (интегрированы в информационные системы более 80 вузов)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B328E7-AE2D-1069-9221-64AAB0EF58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0340FA-263A-407D-4967-1142C43D4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10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16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Поиск заимствованных изображений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FB31AC-D465-4D87-871F-A89F20A5A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348" y="993405"/>
            <a:ext cx="7931779" cy="532982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A54CEC1-2813-4E99-A58F-7E0916EDA463}"/>
              </a:ext>
            </a:extLst>
          </p:cNvPr>
          <p:cNvSpPr/>
          <p:nvPr/>
        </p:nvSpPr>
        <p:spPr>
          <a:xfrm>
            <a:off x="8530814" y="3600715"/>
            <a:ext cx="1495312" cy="477856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C677324-36BE-491B-B460-4B2F0FE156A8}"/>
              </a:ext>
            </a:extLst>
          </p:cNvPr>
          <p:cNvSpPr/>
          <p:nvPr/>
        </p:nvSpPr>
        <p:spPr>
          <a:xfrm>
            <a:off x="2426043" y="4194178"/>
            <a:ext cx="1758682" cy="422275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AE8FF4-F42A-D35E-3207-FE98D77715C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C3AA29-523C-B723-047F-BA27191E6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11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4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Поиск заимствованных изображений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59141E-9A75-4E39-A135-18BDD2D0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01" y="0"/>
            <a:ext cx="9704997" cy="6858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57ABC529-42ED-E670-C0D0-85CA5D19A3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0DA8EC-5F1F-25F7-4E9E-25F5B4DF0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12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81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1658EFB-A160-478F-9CC5-CCA96D4B6610}"/>
              </a:ext>
            </a:extLst>
          </p:cNvPr>
          <p:cNvSpPr txBox="1">
            <a:spLocks/>
          </p:cNvSpPr>
          <p:nvPr/>
        </p:nvSpPr>
        <p:spPr>
          <a:xfrm>
            <a:off x="838200" y="191508"/>
            <a:ext cx="10515600" cy="61872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  <a:t>Пример 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264A6-AE87-465B-A61B-88A337F91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26" y="969975"/>
            <a:ext cx="5539396" cy="33848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8671BD-E570-4CCB-A001-F0347F7B3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224" y="637465"/>
            <a:ext cx="4040922" cy="55409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F20070-7C1F-4B1E-AD61-DDCD4EDC0E3F}"/>
              </a:ext>
            </a:extLst>
          </p:cNvPr>
          <p:cNvSpPr/>
          <p:nvPr/>
        </p:nvSpPr>
        <p:spPr>
          <a:xfrm>
            <a:off x="779026" y="470105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Zhou X, Tao H, Shi KH. Development of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nanoliposomal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formulation of erlotinib for lung cancer and in vitro/in vivo antitumoral evaluation. 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Drug Des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Devel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2018;12:1-8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4"/>
              </a:rPr>
              <a:t>https://doi.org/10.2147/DDDT.S146925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648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D2B9DE-D7AE-48FA-933D-90C93179F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033" y="1448602"/>
            <a:ext cx="3031161" cy="40285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D676CA-550C-4A8F-9571-94B2F907B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007" y="5264692"/>
            <a:ext cx="3766993" cy="9090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FA41E7-3EEC-40DA-AEA3-92CDD6845046}"/>
              </a:ext>
            </a:extLst>
          </p:cNvPr>
          <p:cNvSpPr/>
          <p:nvPr/>
        </p:nvSpPr>
        <p:spPr>
          <a:xfrm>
            <a:off x="9244484" y="5257561"/>
            <a:ext cx="27565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Chen J, Jiang H, Wu Y, Li Y, Gao Y. A novel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glycyrrhetinic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acid-modified oxaliplatin liposome for liver-targeting and in vitro/vivo evaluation. 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Drug Des </a:t>
            </a:r>
            <a:r>
              <a:rPr kumimoji="0" lang="en-GB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Devel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GB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2015;9:2265-2275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https://doi.org/10.2147/DDDT.S81722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CC81D0-0EF6-4199-8975-4642FEA59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057" y="725551"/>
            <a:ext cx="2691943" cy="20276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5134AB-9E14-4ECE-BEE8-DFDBF1158AD8}"/>
              </a:ext>
            </a:extLst>
          </p:cNvPr>
          <p:cNvSpPr/>
          <p:nvPr/>
        </p:nvSpPr>
        <p:spPr>
          <a:xfrm>
            <a:off x="9244483" y="869111"/>
            <a:ext cx="27565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Li S, Wang X. In vitro and in vivo evaluation of novel NGR-modified liposomes containing brucine. 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Int J Nanomedicine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2017;12:5797-5804</a:t>
            </a:r>
            <a:b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https://doi.org/10.2147/IJN.S136378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631C955-FAD6-40C7-987A-460D38B00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138" y="4197847"/>
            <a:ext cx="1191890" cy="9090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20C79A1-AEDD-4590-9076-AE6D1CF9BB4C}"/>
              </a:ext>
            </a:extLst>
          </p:cNvPr>
          <p:cNvSpPr/>
          <p:nvPr/>
        </p:nvSpPr>
        <p:spPr>
          <a:xfrm>
            <a:off x="7978391" y="4259966"/>
            <a:ext cx="295421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Li D, Gong L. Preparation of novel pirfenidone microspheres for lung-targeted delivery: in vitro and in vivo study. 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Drug Des </a:t>
            </a:r>
            <a:r>
              <a:rPr kumimoji="0" lang="en-GB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Devel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GB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2016;10:2815-2821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https://doi.org/10.2147/DDDT.S113670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FAFB94E-5DA5-4195-A8BA-305EB3341CCB}"/>
              </a:ext>
            </a:extLst>
          </p:cNvPr>
          <p:cNvCxnSpPr/>
          <p:nvPr/>
        </p:nvCxnSpPr>
        <p:spPr>
          <a:xfrm flipH="1">
            <a:off x="4230356" y="1261526"/>
            <a:ext cx="2803490" cy="1230465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26FBC5D-B8CA-4F80-AE0E-1F9BA09C8BA0}"/>
              </a:ext>
            </a:extLst>
          </p:cNvPr>
          <p:cNvCxnSpPr>
            <a:cxnSpLocks/>
          </p:cNvCxnSpPr>
          <p:nvPr/>
        </p:nvCxnSpPr>
        <p:spPr>
          <a:xfrm flipH="1">
            <a:off x="2941268" y="2198535"/>
            <a:ext cx="4234137" cy="1418872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59A25E21-3AF8-4391-B711-76B8F3A48C6C}"/>
              </a:ext>
            </a:extLst>
          </p:cNvPr>
          <p:cNvCxnSpPr>
            <a:cxnSpLocks/>
          </p:cNvCxnSpPr>
          <p:nvPr/>
        </p:nvCxnSpPr>
        <p:spPr>
          <a:xfrm flipH="1">
            <a:off x="4376752" y="2357847"/>
            <a:ext cx="4087741" cy="1332346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8DB1333-A832-4367-AFA2-29E524435F0A}"/>
              </a:ext>
            </a:extLst>
          </p:cNvPr>
          <p:cNvCxnSpPr>
            <a:cxnSpLocks/>
          </p:cNvCxnSpPr>
          <p:nvPr/>
        </p:nvCxnSpPr>
        <p:spPr>
          <a:xfrm flipH="1">
            <a:off x="3024364" y="4707256"/>
            <a:ext cx="4192245" cy="0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A79BD3F3-BAE8-4A1F-B376-3F44AF28DF11}"/>
              </a:ext>
            </a:extLst>
          </p:cNvPr>
          <p:cNvCxnSpPr>
            <a:cxnSpLocks/>
          </p:cNvCxnSpPr>
          <p:nvPr/>
        </p:nvCxnSpPr>
        <p:spPr>
          <a:xfrm flipH="1">
            <a:off x="1569028" y="5502750"/>
            <a:ext cx="4192245" cy="0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5F48ED50-3B04-43B3-A985-7AC8B060FE97}"/>
              </a:ext>
            </a:extLst>
          </p:cNvPr>
          <p:cNvCxnSpPr>
            <a:cxnSpLocks/>
          </p:cNvCxnSpPr>
          <p:nvPr/>
        </p:nvCxnSpPr>
        <p:spPr>
          <a:xfrm flipH="1">
            <a:off x="3166716" y="5705431"/>
            <a:ext cx="4192245" cy="0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E211C1B-6ABC-49DA-958F-600F9383168E}"/>
              </a:ext>
            </a:extLst>
          </p:cNvPr>
          <p:cNvCxnSpPr>
            <a:cxnSpLocks/>
          </p:cNvCxnSpPr>
          <p:nvPr/>
        </p:nvCxnSpPr>
        <p:spPr>
          <a:xfrm flipH="1">
            <a:off x="4187192" y="5894636"/>
            <a:ext cx="4192245" cy="0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7829487-9402-41C8-B18D-859BFA0D0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7224" y="637465"/>
            <a:ext cx="4040922" cy="55409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C78DD12-209D-48B7-A638-925AB75AB6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026" y="637465"/>
            <a:ext cx="5539396" cy="33848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7EC0C63-1EFA-4D6E-80EF-D6170201471E}"/>
              </a:ext>
            </a:extLst>
          </p:cNvPr>
          <p:cNvSpPr/>
          <p:nvPr/>
        </p:nvSpPr>
        <p:spPr>
          <a:xfrm>
            <a:off x="779026" y="470105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Zhou X, Tao H, Shi KH. Development of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nanoliposomal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formulation of erlotinib for lung cancer and in vitro/in vivo antitumoral evaluation. 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Drug Des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Devel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2018;12:1-8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8"/>
              </a:rPr>
              <a:t>https://doi.org/10.2147/DDDT.S146925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96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52018 -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1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Пример 2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9AF2B6-BD50-4088-8C6A-A96E36A5AD41}"/>
              </a:ext>
            </a:extLst>
          </p:cNvPr>
          <p:cNvSpPr/>
          <p:nvPr/>
        </p:nvSpPr>
        <p:spPr>
          <a:xfrm>
            <a:off x="443346" y="4793175"/>
            <a:ext cx="34451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J. JUDITH VIJAYA, L. JOHN KENNEDY, G. SEKARAN, K.S. NAGARAJA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Methanol Sensing Behavior of Strontium(II) Added MgAl2O4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Composites Through Solid-State Electrical Conductivity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Measurements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Sensors &amp; Transducers Journal, Vol.74, Issue 12, December 2006, pp.864-873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08EBB6-9683-4174-B3B3-7D61C21C9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6" y="1484365"/>
            <a:ext cx="3350351" cy="28567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060D45-57EF-4CFF-8BC1-BBB8CCCC70F5}"/>
              </a:ext>
            </a:extLst>
          </p:cNvPr>
          <p:cNvSpPr/>
          <p:nvPr/>
        </p:nvSpPr>
        <p:spPr>
          <a:xfrm>
            <a:off x="4297949" y="4793175"/>
            <a:ext cx="35806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J. JUDITH VIJAYA, L. JOHN KENNEDY, G. SEKARAN, K.S. NAGARAJA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Synthesis, Characterization and Acetone Sensing Properties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of Novel Strontium(II)-added ZnAl2O4 Composites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Sensors &amp; Transducers Journal, Vol.76, Issue 2, February 2007, pp.1008-1017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078122-950E-492A-BAD8-2A0065637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949" y="1536130"/>
            <a:ext cx="3350351" cy="2753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FCCDF3-0E87-4E1A-B7EE-C2BC3B378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617" y="1484366"/>
            <a:ext cx="4129809" cy="31959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268AFD-8044-4E7D-91A9-8137D677B120}"/>
              </a:ext>
            </a:extLst>
          </p:cNvPr>
          <p:cNvSpPr/>
          <p:nvPr/>
        </p:nvSpPr>
        <p:spPr>
          <a:xfrm>
            <a:off x="7878618" y="4793175"/>
            <a:ext cx="4129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Jeyaraj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L. John Kennedy, G. Sekaran and J. Judith Vijaya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Benzene and Toluene Vapor Sensing Properties of Sr(II)-added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Barium Aluminate Spinel Composites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Sensors &amp; Transducers Journal, Vol. 96, Issue 9, September 2008, pp. 68-80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98404AE-0511-482A-8430-84AE7A5D087E}"/>
              </a:ext>
            </a:extLst>
          </p:cNvPr>
          <p:cNvSpPr/>
          <p:nvPr/>
        </p:nvSpPr>
        <p:spPr>
          <a:xfrm>
            <a:off x="1957892" y="4023360"/>
            <a:ext cx="1043492" cy="441256"/>
          </a:xfrm>
          <a:prstGeom prst="ellipse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A7A7B48-9338-4FFA-895B-C61411D5898F}"/>
              </a:ext>
            </a:extLst>
          </p:cNvPr>
          <p:cNvSpPr/>
          <p:nvPr/>
        </p:nvSpPr>
        <p:spPr>
          <a:xfrm>
            <a:off x="5710567" y="4012186"/>
            <a:ext cx="1043492" cy="441256"/>
          </a:xfrm>
          <a:prstGeom prst="ellipse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B517CEF-B5BE-43AC-876E-C064F83280C0}"/>
              </a:ext>
            </a:extLst>
          </p:cNvPr>
          <p:cNvSpPr/>
          <p:nvPr/>
        </p:nvSpPr>
        <p:spPr>
          <a:xfrm>
            <a:off x="10576308" y="4384626"/>
            <a:ext cx="1043492" cy="441256"/>
          </a:xfrm>
          <a:prstGeom prst="ellipse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B54C5D-DA6B-3789-BA4E-852AFBDA4B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E2F4499-078C-2CBA-3629-2548BDCB0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15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6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ВЫДЕЛЕННАЯ ЛИНИЯ ТЕХНИЧЕСКОЙ ПОДДЕРЖКИ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22                        Антиплагиат – ваш партнер в повышении качества образования                   г. Владивосток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43D97EB-58BD-49B4-B014-D53DC33B787D}"/>
              </a:ext>
            </a:extLst>
          </p:cNvPr>
          <p:cNvSpPr/>
          <p:nvPr/>
        </p:nvSpPr>
        <p:spPr>
          <a:xfrm>
            <a:off x="641431" y="3039535"/>
            <a:ext cx="10877059" cy="3060000"/>
          </a:xfrm>
          <a:prstGeom prst="round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46CFC-1E11-49D7-8641-A423A7831E49}"/>
              </a:ext>
            </a:extLst>
          </p:cNvPr>
          <p:cNvSpPr txBox="1"/>
          <p:nvPr/>
        </p:nvSpPr>
        <p:spPr>
          <a:xfrm>
            <a:off x="560439" y="1313263"/>
            <a:ext cx="10958051" cy="101566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</a:rPr>
              <a:t>Если в вашей организации систему «Антиплагиат» используют сотни преподавателей и тысячи студентов, у них регулярно возникают вопросы по работе системы. Очень часто нагрузка по</a:t>
            </a:r>
            <a:r>
              <a:rPr lang="ru-RU" sz="2000" b="1" dirty="0"/>
              <a:t> </a:t>
            </a:r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</a:rPr>
              <a:t>ответу на эти вопросы ложится на администраторов организации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B64996-5BEE-420B-845F-DA436BAB5B8C}"/>
              </a:ext>
            </a:extLst>
          </p:cNvPr>
          <p:cNvSpPr txBox="1"/>
          <p:nvPr/>
        </p:nvSpPr>
        <p:spPr>
          <a:xfrm>
            <a:off x="894522" y="3237213"/>
            <a:ext cx="10287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3F4A6F"/>
                </a:solidFill>
                <a:ea typeface="Calibri" panose="020F0502020204030204" pitchFamily="34" charset="0"/>
              </a:rPr>
              <a:t>Мы предлагаем</a:t>
            </a:r>
          </a:p>
          <a:p>
            <a:pPr lvl="0"/>
            <a:endParaRPr lang="ru-RU" sz="2000" b="1" dirty="0">
              <a:solidFill>
                <a:srgbClr val="3F4A6F"/>
              </a:solidFill>
              <a:ea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3F4A6F"/>
                </a:solidFill>
                <a:latin typeface="Open Sans"/>
              </a:rPr>
              <a:t>Возьмём на себя заботу о ваших пользователях, создав выделенный канал поддержки специально для пользователей вашей организации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3F4A6F"/>
                </a:solidFill>
                <a:latin typeface="Open Sans"/>
              </a:rPr>
              <a:t>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3F4A6F"/>
                </a:solidFill>
                <a:latin typeface="Open Sans"/>
              </a:rPr>
              <a:t>Запросы от ваших пользователей будут обрабатываться в приоритетном режиме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solidFill>
                <a:srgbClr val="3F4A6F"/>
              </a:solidFill>
              <a:latin typeface="Open Sans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675BA8B6-A4DC-6E65-EEB3-F886623316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E07C87-0E79-C71E-D442-217A8C514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16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762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858" y="182198"/>
            <a:ext cx="10068284" cy="618721"/>
          </a:xfrm>
        </p:spPr>
        <p:txBody>
          <a:bodyPr>
            <a:normAutofit fontScale="90000"/>
          </a:bodyPr>
          <a:lstStyle/>
          <a:p>
            <a:r>
              <a:rPr lang="ru-RU" dirty="0"/>
              <a:t>АУДИТ ПРОЦЕССОВ ПРОВЕРКИ РАБОТ И ПОДДЕРЖКА ИЗМЕНЕНИЙ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4294967295"/>
          </p:nvPr>
        </p:nvSpPr>
        <p:spPr>
          <a:xfrm>
            <a:off x="834960" y="1749178"/>
            <a:ext cx="3370263" cy="315792"/>
          </a:xfrm>
        </p:spPr>
        <p:txBody>
          <a:bodyPr/>
          <a:lstStyle/>
          <a:p>
            <a:pPr algn="ctr"/>
            <a:r>
              <a:rPr lang="ru-RU" sz="1800" dirty="0"/>
              <a:t>Что мы делаем?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idx="4294967295"/>
          </p:nvPr>
        </p:nvSpPr>
        <p:spPr>
          <a:xfrm>
            <a:off x="7636189" y="1749178"/>
            <a:ext cx="3968750" cy="315792"/>
          </a:xfrm>
        </p:spPr>
        <p:txBody>
          <a:bodyPr/>
          <a:lstStyle/>
          <a:p>
            <a:pPr algn="ctr"/>
            <a:r>
              <a:rPr lang="ru-RU" sz="1800" dirty="0"/>
              <a:t>Что вы получаете в результате?</a:t>
            </a:r>
          </a:p>
        </p:txBody>
      </p:sp>
      <p:sp>
        <p:nvSpPr>
          <p:cNvPr id="14" name="Выгнутая вверх стрелка 13"/>
          <p:cNvSpPr/>
          <p:nvPr/>
        </p:nvSpPr>
        <p:spPr>
          <a:xfrm rot="20376533">
            <a:off x="3603956" y="1490455"/>
            <a:ext cx="4304040" cy="914269"/>
          </a:xfrm>
          <a:prstGeom prst="curved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6092" y="2499122"/>
            <a:ext cx="3888000" cy="3440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7500" rtlCol="0" anchor="t" anchorCtr="0"/>
          <a:lstStyle/>
          <a:p>
            <a:pPr marL="214313" marR="0" lvl="0" indent="-214313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Изучаем: </a:t>
            </a:r>
          </a:p>
          <a:p>
            <a:pPr marL="671513" lvl="1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локальные акты вуза</a:t>
            </a:r>
          </a:p>
          <a:p>
            <a:pPr marL="671513" lvl="1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особенности бизнес-процессов</a:t>
            </a:r>
          </a:p>
          <a:p>
            <a:pPr marL="671513" lvl="1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практическую реализацию</a:t>
            </a:r>
          </a:p>
          <a:p>
            <a:pPr marL="214313" marR="0" lvl="0" indent="-214313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Проводим интервью:</a:t>
            </a:r>
          </a:p>
          <a:p>
            <a:pPr marL="671513" marR="0" lvl="1" indent="-214313" fontAlgn="auto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600" dirty="0">
                <a:solidFill>
                  <a:srgbClr val="3F4A6F"/>
                </a:solidFill>
                <a:latin typeface="Open Sans"/>
              </a:rPr>
              <a:t>с преподавателями</a:t>
            </a:r>
          </a:p>
          <a:p>
            <a:pPr marL="671513" marR="0" lvl="1" indent="-214313" fontAlgn="auto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600" dirty="0">
                <a:solidFill>
                  <a:srgbClr val="3F4A6F"/>
                </a:solidFill>
                <a:latin typeface="Open Sans"/>
              </a:rPr>
              <a:t>с ответственными за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  <a:latin typeface="Open Sans"/>
              </a:rPr>
              <a:t>проверки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704769" y="2499122"/>
            <a:ext cx="3888000" cy="3431908"/>
          </a:xfrm>
          <a:prstGeom prst="round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7500" rtlCol="0" anchor="t" anchorCtr="0"/>
          <a:lstStyle/>
          <a:p>
            <a:pPr marL="214313" lvl="0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3F4A6F"/>
                </a:solidFill>
              </a:rPr>
              <a:t>Рекомендации по</a:t>
            </a:r>
            <a:r>
              <a:rPr lang="ru-RU" sz="1600" b="1" dirty="0"/>
              <a:t> </a:t>
            </a:r>
            <a:r>
              <a:rPr lang="ru-RU" sz="1600" dirty="0">
                <a:solidFill>
                  <a:srgbClr val="3F4A6F"/>
                </a:solidFill>
              </a:rPr>
              <a:t>оптимизации бизнес-процессов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Рекомендации по доработке локальных актов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600" dirty="0">
                <a:solidFill>
                  <a:srgbClr val="3F4A6F"/>
                </a:solidFill>
                <a:latin typeface="Open Sans"/>
              </a:rPr>
              <a:t>Помощь в реализации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Разработку и реализацию адресной программы обучения для специалистов вуза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204" y="6506729"/>
            <a:ext cx="7230320" cy="1538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3"/>
          <a:stretch/>
        </p:blipFill>
        <p:spPr>
          <a:xfrm>
            <a:off x="4396625" y="1749178"/>
            <a:ext cx="3398750" cy="51088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58581" y="800919"/>
            <a:ext cx="1474838" cy="339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C4B57A7A-4217-9DA0-A88F-81243B406F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5154CB-F903-D048-339F-97B96BA2C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17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840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553" y="3162786"/>
            <a:ext cx="2833383" cy="1969199"/>
          </a:xfrm>
          <a:prstGeom prst="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161288" y="3161934"/>
            <a:ext cx="2833383" cy="1969199"/>
          </a:xfrm>
          <a:prstGeom prst="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84582" y="3161933"/>
            <a:ext cx="2833383" cy="1969199"/>
          </a:xfrm>
          <a:prstGeom prst="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184957" y="3162787"/>
            <a:ext cx="2833383" cy="1969199"/>
          </a:xfrm>
          <a:prstGeom prst="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666" y="204428"/>
            <a:ext cx="8884283" cy="618721"/>
          </a:xfrm>
        </p:spPr>
        <p:txBody>
          <a:bodyPr>
            <a:noAutofit/>
          </a:bodyPr>
          <a:lstStyle/>
          <a:p>
            <a:r>
              <a:rPr lang="ru-RU" dirty="0"/>
              <a:t>АДРЕСНОЕ ОБУЧЕНИЕ СПЕЦИАЛИСТОВ ВАШЕГО ВУЗА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553" y="1621903"/>
            <a:ext cx="5541987" cy="713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8835" marR="0" lvl="0" indent="-198835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Разработка индивидуальной программы обучения </a:t>
            </a:r>
          </a:p>
          <a:p>
            <a:pPr marL="198835" marR="0" lvl="0" indent="-198835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Обучение работе с системой  «Антиплагиат»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2050" name="Picture 2" descr="https://www.antiplagiat.ru/images/CertificateForControl-2a949bd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564" y="3257610"/>
            <a:ext cx="2533211" cy="17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r="7561"/>
          <a:stretch/>
        </p:blipFill>
        <p:spPr>
          <a:xfrm>
            <a:off x="6400800" y="3337621"/>
            <a:ext cx="2377440" cy="16317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67" y="3337621"/>
            <a:ext cx="2447599" cy="16317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9" t="18653" r="36356"/>
          <a:stretch/>
        </p:blipFill>
        <p:spPr>
          <a:xfrm>
            <a:off x="3394710" y="3341609"/>
            <a:ext cx="2354580" cy="16317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3540" y="1604583"/>
            <a:ext cx="6478460" cy="959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8835" lvl="0" indent="-198835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lang="ru-RU" sz="1600" dirty="0">
                <a:solidFill>
                  <a:srgbClr val="3F4A6F"/>
                </a:solidFill>
                <a:ea typeface="Times New Roman" panose="02020603050405020304" pitchFamily="18" charset="0"/>
              </a:rPr>
              <a:t>Проводится онлайн на платформе webinar.ru или в формате мастер-класса на территории заказчика</a:t>
            </a:r>
          </a:p>
          <a:p>
            <a:pPr marL="198835" lvl="0" indent="-198835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lang="ru-RU" sz="1600" dirty="0">
                <a:solidFill>
                  <a:srgbClr val="3F4A6F"/>
                </a:solidFill>
                <a:ea typeface="Times New Roman" panose="02020603050405020304" pitchFamily="18" charset="0"/>
              </a:rPr>
              <a:t>Электронные сертификаты участникам</a:t>
            </a:r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59F28908-5B9D-2843-7FB1-BBC956521E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3E98BAB2-B489-C297-0AC3-A9CCB4C37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18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94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9645" y="205883"/>
            <a:ext cx="8236367" cy="618721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3F4A6F"/>
                </a:solidFill>
              </a:rPr>
              <a:t>ПРОГРАММЫ ПОВЫШЕНИЯ КВАЛИФИКАЦИИ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92826" y="4051563"/>
            <a:ext cx="272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СПЕЦИАЛИСТ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36 ч.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8985" y="2062006"/>
            <a:ext cx="272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ЭКСПЕРТ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72 ч.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89479" y="4820742"/>
            <a:ext cx="3903283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Анализ и редактирование отчёта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Оценка правомерности заимствований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Подготовка экспертного заключения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104243" y="2894792"/>
            <a:ext cx="4326767" cy="3359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Внедрение в образовательный процесс, научную и издательскую деятельность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Разработка локальных актов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Организация </a:t>
            </a:r>
            <a:r>
              <a:rPr kumimoji="0" lang="x-none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прове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рок в структурных подразделениях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Администрирование работы пользователей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Выявление </a:t>
            </a:r>
            <a:r>
              <a:rPr kumimoji="0" lang="x-none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искусственного повышения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оригинальности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x-none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Анализ и редактирование отчёта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Оценка правомерности заимствований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Подготовка экспертного заключения</a:t>
            </a:r>
          </a:p>
        </p:txBody>
      </p:sp>
      <p:cxnSp>
        <p:nvCxnSpPr>
          <p:cNvPr id="17" name="Соединительная линия уступом 16"/>
          <p:cNvCxnSpPr/>
          <p:nvPr/>
        </p:nvCxnSpPr>
        <p:spPr>
          <a:xfrm flipV="1">
            <a:off x="2303900" y="2709283"/>
            <a:ext cx="8989311" cy="1953694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cxnSpLocks/>
          </p:cNvCxnSpPr>
          <p:nvPr/>
        </p:nvCxnSpPr>
        <p:spPr>
          <a:xfrm>
            <a:off x="2322579" y="4648074"/>
            <a:ext cx="0" cy="1718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https://catherineasquithgallery.com/uploads/posts/2021-02/1613545864_4-p-belii-chelovechek-dlya-prezentatsii-prozra-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44" y="3723458"/>
            <a:ext cx="789770" cy="78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.pinimg.com/originals/25/27/37/252737cde221d2b781572223eaaafc9c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33" y="1686671"/>
            <a:ext cx="857558" cy="8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2028" y="1178468"/>
            <a:ext cx="4915176" cy="2821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8835" marR="0" lvl="0" indent="-198835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Онлайн-курс в рамках дополнительной </a:t>
            </a:r>
            <a:r>
              <a:rPr kumimoji="0" 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профессиональн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ой</a:t>
            </a:r>
            <a:r>
              <a:rPr kumimoji="0" 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 программ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ы</a:t>
            </a:r>
            <a:r>
              <a:rPr kumimoji="0" 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 повышения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квалификации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 в объёме 36 или 72 часа</a:t>
            </a:r>
          </a:p>
          <a:p>
            <a:pPr marL="198835" marR="0" lvl="0" indent="-198835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Высококвалифицированные преподаватели</a:t>
            </a:r>
          </a:p>
          <a:p>
            <a:pPr marL="198835" marR="0" lvl="0" indent="-198835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Лекции в формате «живых» вебинаров</a:t>
            </a:r>
          </a:p>
          <a:p>
            <a:pPr marL="198835" marR="0" lvl="0" indent="-198835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Практикумы, задания для самостоятельной работы, обратная связь от преподавателей</a:t>
            </a:r>
          </a:p>
          <a:p>
            <a:pPr marL="198835" marR="0" lvl="0" indent="-198835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>
                <a:tab pos="397669" algn="l"/>
                <a:tab pos="472679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Times New Roman" panose="02020603050405020304" pitchFamily="18" charset="0"/>
                <a:cs typeface="+mn-cs"/>
              </a:rPr>
              <a:t>Удостоверение о повышении квалификации государственного образца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AA16EF-9A09-B1D7-84AE-837EFF46B2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ECA6E5-1BC9-FA7A-C9B0-91E1FB17E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19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696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ОБУЧЕНИЕ ДЛЯ СТУДЕНТОВ И АСПИРАНТОВ ВАШЕГО ВУЗА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197" b="50422"/>
          <a:stretch/>
        </p:blipFill>
        <p:spPr>
          <a:xfrm>
            <a:off x="1" y="4060409"/>
            <a:ext cx="12207240" cy="22375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1430" y="1298379"/>
            <a:ext cx="10713477" cy="2326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Поможем студентам и молодым исследователям овладеть культурой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научного цитирования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214313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3F4A6F"/>
                </a:solidFill>
              </a:rPr>
              <a:t>Лекции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от специалистов компании Антиплагиат или приглашённых спикеров</a:t>
            </a:r>
          </a:p>
          <a:p>
            <a:pPr marL="214313" indent="-214313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Лайфхаки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начинающему автору от создателей </a:t>
            </a:r>
            <a:r>
              <a:rPr lang="ru-RU" sz="1600" dirty="0">
                <a:solidFill>
                  <a:srgbClr val="3F4A6F"/>
                </a:solidFill>
                <a:latin typeface="Open Sans"/>
              </a:rPr>
              <a:t>системы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«Антиплагиат» и ведущих специалистов компании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Вебинары на платформе вашего вуза или на платформе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webinar.ru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Бонус участникам: дополнительные видеоматериалы для изучения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4C4262-B940-0043-4798-C3ABF8E2C8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274EF991-C8B5-5995-A92B-5F093C42A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20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46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470453-F524-42E9-8BC7-75B3A2B307D4}"/>
              </a:ext>
            </a:extLst>
          </p:cNvPr>
          <p:cNvSpPr/>
          <p:nvPr/>
        </p:nvSpPr>
        <p:spPr>
          <a:xfrm>
            <a:off x="5401553" y="749308"/>
            <a:ext cx="1246909" cy="5518260"/>
          </a:xfrm>
          <a:prstGeom prst="rect">
            <a:avLst/>
          </a:prstGeom>
          <a:solidFill>
            <a:srgbClr val="FAFC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4">
            <a:extLst>
              <a:ext uri="{FF2B5EF4-FFF2-40B4-BE49-F238E27FC236}">
                <a16:creationId xmlns:a16="http://schemas.microsoft.com/office/drawing/2014/main" id="{A1D97277-9C75-4819-948A-61F2943ECDF3}"/>
              </a:ext>
            </a:extLst>
          </p:cNvPr>
          <p:cNvSpPr/>
          <p:nvPr/>
        </p:nvSpPr>
        <p:spPr>
          <a:xfrm>
            <a:off x="163706" y="1042257"/>
            <a:ext cx="5796699" cy="5225311"/>
          </a:xfrm>
          <a:prstGeom prst="roundRect">
            <a:avLst/>
          </a:prstGeom>
          <a:solidFill>
            <a:srgbClr val="C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Прямоугольник: скругленные углы 4">
            <a:extLst>
              <a:ext uri="{FF2B5EF4-FFF2-40B4-BE49-F238E27FC236}">
                <a16:creationId xmlns:a16="http://schemas.microsoft.com/office/drawing/2014/main" id="{A1D97277-9C75-4819-948A-61F2943ECDF3}"/>
              </a:ext>
            </a:extLst>
          </p:cNvPr>
          <p:cNvSpPr/>
          <p:nvPr/>
        </p:nvSpPr>
        <p:spPr>
          <a:xfrm>
            <a:off x="6096000" y="1042257"/>
            <a:ext cx="5923936" cy="52700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7314B-C9AC-48AC-96DB-4A209160C6E7}"/>
              </a:ext>
            </a:extLst>
          </p:cNvPr>
          <p:cNvSpPr txBox="1"/>
          <p:nvPr/>
        </p:nvSpPr>
        <p:spPr>
          <a:xfrm>
            <a:off x="371286" y="1110768"/>
            <a:ext cx="5401202" cy="4634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Управление вашей системой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«Антиплагиат» требует серьёзных усилий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Администрированием могут заниматься хорошо обученные специалисты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Затраты времени могут достигать сотен часов в год</a:t>
            </a:r>
          </a:p>
          <a:p>
            <a:pPr marL="285750" lvl="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Недостаточное внимание к вопросам информационной безопасности приводит к</a:t>
            </a:r>
            <a:r>
              <a:rPr lang="ru-RU" b="1" dirty="0"/>
              <a:t>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потерям квот проверок, утечкам персональных данных пользователей, репутационному ущербу организации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Специалистам требуется регулярно изучать документацию и посещать вебинары разработчика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D6473-0BA0-4A31-8813-BB40694F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050" y="195805"/>
            <a:ext cx="9717913" cy="618721"/>
          </a:xfrm>
        </p:spPr>
        <p:txBody>
          <a:bodyPr>
            <a:noAutofit/>
          </a:bodyPr>
          <a:lstStyle/>
          <a:p>
            <a:r>
              <a:rPr lang="ru-RU" dirty="0"/>
              <a:t>АДМИНИСТРИРОВАНИЕ СИСТЕМЫ СИЛАМИ РАЗРАБОТЧИКА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081725-A740-49B0-996B-5796F0392FFE}"/>
              </a:ext>
            </a:extLst>
          </p:cNvPr>
          <p:cNvSpPr txBox="1"/>
          <p:nvPr/>
        </p:nvSpPr>
        <p:spPr>
          <a:xfrm>
            <a:off x="6211931" y="1110768"/>
            <a:ext cx="5808005" cy="50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Используйте систему «Антиплагиат»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без усилий и рисков!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Единое окно обработки запросов пользователей: телефон,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e-mail,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мессенджеры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Круглосуточный приём заявок: 7 дней в неделю, 24 часа в сутки, 365 дней в году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Информационная безопасность на высшем уровне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Высвобождается время специалистов для</a:t>
            </a:r>
            <a:r>
              <a:rPr lang="ru-RU" b="1" dirty="0"/>
              <a:t>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решения более важных задач 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Индекс вашей организации будет всегда в</a:t>
            </a:r>
            <a:r>
              <a:rPr lang="ru-RU" b="1" dirty="0"/>
              <a:t>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актуальном состоянии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Разработчик берёт на себя риски администрирования системы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3F4A6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22                        Антиплагиат – ваш партнер в повышении качества образования                   г. Владивосток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F4A6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4A329EEA-9DBC-53B9-BD7A-2171BEF563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/>
              <a:t>12 октября 2022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15100F-1E8C-B849-3FE6-9C8608B9B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/>
              <a:t>стр. </a:t>
            </a:r>
            <a:fld id="{2D7B17CE-0AD5-445D-9ED6-11E90614A92B}" type="slidenum">
              <a:rPr lang="ru-RU" smtClean="0"/>
              <a:pPr/>
              <a:t>21</a:t>
            </a:fld>
            <a:r>
              <a:rPr lang="en-US"/>
              <a:t>  </a:t>
            </a:r>
            <a:r>
              <a:rPr lang="ru-RU"/>
              <a:t>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084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ctrTitle"/>
          </p:nvPr>
        </p:nvSpPr>
        <p:spPr>
          <a:xfrm>
            <a:off x="2527151" y="3121223"/>
            <a:ext cx="7137698" cy="615553"/>
          </a:xfrm>
        </p:spPr>
        <p:txBody>
          <a:bodyPr anchor="ctr"/>
          <a:lstStyle/>
          <a:p>
            <a:r>
              <a:rPr lang="ru-RU" sz="40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905396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2.xml><?xml version="1.0" encoding="utf-8"?>
<a:theme xmlns:a="http://schemas.openxmlformats.org/drawingml/2006/main" name="1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3.xml><?xml version="1.0" encoding="utf-8"?>
<a:theme xmlns:a="http://schemas.openxmlformats.org/drawingml/2006/main" name="2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4.xml><?xml version="1.0" encoding="utf-8"?>
<a:theme xmlns:a="http://schemas.openxmlformats.org/drawingml/2006/main" name="3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4-3_шаблон" id="{F02CB782-D3B1-42FC-AD23-7B5C86694C47}" vid="{143ACC1E-2D63-435E-85F9-683E408623E4}"/>
    </a:ext>
  </a:extLst>
</a:theme>
</file>

<file path=ppt/theme/theme5.xml><?xml version="1.0" encoding="utf-8"?>
<a:theme xmlns:a="http://schemas.openxmlformats.org/drawingml/2006/main" name="4_Тема Office">
  <a:themeElements>
    <a:clrScheme name="Цвета_AP_1">
      <a:dk1>
        <a:srgbClr val="3F4A6F"/>
      </a:dk1>
      <a:lt1>
        <a:srgbClr val="FFFFFF"/>
      </a:lt1>
      <a:dk2>
        <a:srgbClr val="3F4A6F"/>
      </a:dk2>
      <a:lt2>
        <a:srgbClr val="FFFFFF"/>
      </a:lt2>
      <a:accent1>
        <a:srgbClr val="0070C0"/>
      </a:accent1>
      <a:accent2>
        <a:srgbClr val="FFC000"/>
      </a:accent2>
      <a:accent3>
        <a:srgbClr val="7030A0"/>
      </a:accent3>
      <a:accent4>
        <a:srgbClr val="C00000"/>
      </a:accent4>
      <a:accent5>
        <a:srgbClr val="00B050"/>
      </a:accent5>
      <a:accent6>
        <a:srgbClr val="00B0F0"/>
      </a:accent6>
      <a:hlink>
        <a:srgbClr val="0563C1"/>
      </a:hlink>
      <a:folHlink>
        <a:srgbClr val="0070C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_pres_16-9_шаблон" id="{D4E4B288-EC61-4EA2-9F5B-DBE775457062}" vid="{3DEA4EF9-296B-4616-B73B-1726AA26991B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8493</TotalTime>
  <Words>1654</Words>
  <Application>Microsoft Office PowerPoint</Application>
  <PresentationFormat>Широкоэкранный</PresentationFormat>
  <Paragraphs>266</Paragraphs>
  <Slides>22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Microsoft YaHei</vt:lpstr>
      <vt:lpstr>Arial</vt:lpstr>
      <vt:lpstr>Calibri</vt:lpstr>
      <vt:lpstr>Open Sans</vt:lpstr>
      <vt:lpstr>Times New Roman</vt:lpstr>
      <vt:lpstr>Verdana</vt:lpstr>
      <vt:lpstr>Wingdings</vt:lpstr>
      <vt:lpstr>Тема Office</vt:lpstr>
      <vt:lpstr>1_Тема Office</vt:lpstr>
      <vt:lpstr>2_Тема Office</vt:lpstr>
      <vt:lpstr>3_Тема Office</vt:lpstr>
      <vt:lpstr>4_Тема Office</vt:lpstr>
      <vt:lpstr>Антиплагиат – ваш партнер  в повышении качества образования</vt:lpstr>
      <vt:lpstr>«АНТИПЛАГИАТ»: НАДЁЖНОСТЬ И ДОВЕРИЕ КЛИЕНТОВ</vt:lpstr>
      <vt:lpstr> </vt:lpstr>
      <vt:lpstr>ДЛЯ КАЖДОГО ВУЗА ВАЖНО</vt:lpstr>
      <vt:lpstr>Мы предлагаем лучший инструмент обнаружения заимствований для образовательного процесса и научной деятельности </vt:lpstr>
      <vt:lpstr>«АНТИПЛАГИАТ»: ЭФФЕКТИВНОЕ РЕШЕНИЕ ЗАДАЧ ВУЗА</vt:lpstr>
      <vt:lpstr>ЛУЧШАЯ СИСТЕМА ПОИСКА ЗАИМСТВОВАНИЙ  ДЛЯ КИРИЛЛИЧЕСКИХ ТЕКСТОВ</vt:lpstr>
      <vt:lpstr>«АНТИПЛАГИАТ»: ПЕРЕДОВЫЕ ТЕХНОЛОГИИ</vt:lpstr>
      <vt:lpstr>ОБНАРУЖЕНИЕ ПЕРЕВОДНЫХ ЗАИМСТВОВАНИЙ</vt:lpstr>
      <vt:lpstr>ВОЗМОЖНОСТИ ИНТЕГРАЦИИ В ИНФОРМАЦИОННУЮ СРЕДУ</vt:lpstr>
      <vt:lpstr>Поиск заимствованных изображений</vt:lpstr>
      <vt:lpstr>Поиск заимствованных изображений</vt:lpstr>
      <vt:lpstr>Презентация PowerPoint</vt:lpstr>
      <vt:lpstr>Презентация PowerPoint</vt:lpstr>
      <vt:lpstr>Пример 2</vt:lpstr>
      <vt:lpstr>ВЫДЕЛЕННАЯ ЛИНИЯ ТЕХНИЧЕСКОЙ ПОДДЕРЖКИ </vt:lpstr>
      <vt:lpstr>АУДИТ ПРОЦЕССОВ ПРОВЕРКИ РАБОТ И ПОДДЕРЖКА ИЗМЕНЕНИЙ</vt:lpstr>
      <vt:lpstr>АДРЕСНОЕ ОБУЧЕНИЕ СПЕЦИАЛИСТОВ ВАШЕГО ВУЗА</vt:lpstr>
      <vt:lpstr>ПРОГРАММЫ ПОВЫШЕНИЯ КВАЛИФИКАЦИИ </vt:lpstr>
      <vt:lpstr>ОБУЧЕНИЕ ДЛЯ СТУДЕНТОВ И АСПИРАНТОВ ВАШЕГО ВУЗА</vt:lpstr>
      <vt:lpstr>АДМИНИСТРИРОВАНИЕ СИСТЕМЫ СИЛАМИ РАЗРАБОТЧИКА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 Korobchilkina</dc:creator>
  <cp:lastModifiedBy>Yury Chehovich</cp:lastModifiedBy>
  <cp:revision>210</cp:revision>
  <dcterms:created xsi:type="dcterms:W3CDTF">2018-11-28T09:37:55Z</dcterms:created>
  <dcterms:modified xsi:type="dcterms:W3CDTF">2022-10-12T04:57:28Z</dcterms:modified>
</cp:coreProperties>
</file>