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4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5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6.xml" ContentType="application/vnd.openxmlformats-officedocument.theme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theme/theme7.xml" ContentType="application/vnd.openxmlformats-officedocument.theme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theme/theme8.xml" ContentType="application/vnd.openxmlformats-officedocument.theme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9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10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97" r:id="rId2"/>
    <p:sldMasterId id="2147484675" r:id="rId3"/>
    <p:sldMasterId id="2147485837" r:id="rId4"/>
    <p:sldMasterId id="2147486458" r:id="rId5"/>
    <p:sldMasterId id="2147486496" r:id="rId6"/>
    <p:sldMasterId id="2147486534" r:id="rId7"/>
    <p:sldMasterId id="2147486572" r:id="rId8"/>
    <p:sldMasterId id="2147486597" r:id="rId9"/>
    <p:sldMasterId id="2147486636" r:id="rId10"/>
    <p:sldMasterId id="2147486674" r:id="rId11"/>
  </p:sldMasterIdLst>
  <p:notesMasterIdLst>
    <p:notesMasterId r:id="rId66"/>
  </p:notesMasterIdLst>
  <p:handoutMasterIdLst>
    <p:handoutMasterId r:id="rId67"/>
  </p:handoutMasterIdLst>
  <p:sldIdLst>
    <p:sldId id="300" r:id="rId12"/>
    <p:sldId id="847" r:id="rId13"/>
    <p:sldId id="454" r:id="rId14"/>
    <p:sldId id="397" r:id="rId15"/>
    <p:sldId id="455" r:id="rId16"/>
    <p:sldId id="856" r:id="rId17"/>
    <p:sldId id="842" r:id="rId18"/>
    <p:sldId id="846" r:id="rId19"/>
    <p:sldId id="848" r:id="rId20"/>
    <p:sldId id="780" r:id="rId21"/>
    <p:sldId id="781" r:id="rId22"/>
    <p:sldId id="849" r:id="rId23"/>
    <p:sldId id="763" r:id="rId24"/>
    <p:sldId id="605" r:id="rId25"/>
    <p:sldId id="850" r:id="rId26"/>
    <p:sldId id="741" r:id="rId27"/>
    <p:sldId id="851" r:id="rId28"/>
    <p:sldId id="857" r:id="rId29"/>
    <p:sldId id="744" r:id="rId30"/>
    <p:sldId id="489" r:id="rId31"/>
    <p:sldId id="749" r:id="rId32"/>
    <p:sldId id="852" r:id="rId33"/>
    <p:sldId id="853" r:id="rId34"/>
    <p:sldId id="854" r:id="rId35"/>
    <p:sldId id="855" r:id="rId36"/>
    <p:sldId id="863" r:id="rId37"/>
    <p:sldId id="867" r:id="rId38"/>
    <p:sldId id="868" r:id="rId39"/>
    <p:sldId id="869" r:id="rId40"/>
    <p:sldId id="466" r:id="rId41"/>
    <p:sldId id="870" r:id="rId42"/>
    <p:sldId id="527" r:id="rId43"/>
    <p:sldId id="356" r:id="rId44"/>
    <p:sldId id="884" r:id="rId45"/>
    <p:sldId id="357" r:id="rId46"/>
    <p:sldId id="370" r:id="rId47"/>
    <p:sldId id="877" r:id="rId48"/>
    <p:sldId id="822" r:id="rId49"/>
    <p:sldId id="824" r:id="rId50"/>
    <p:sldId id="433" r:id="rId51"/>
    <p:sldId id="747" r:id="rId52"/>
    <p:sldId id="425" r:id="rId53"/>
    <p:sldId id="828" r:id="rId54"/>
    <p:sldId id="833" r:id="rId55"/>
    <p:sldId id="834" r:id="rId56"/>
    <p:sldId id="830" r:id="rId57"/>
    <p:sldId id="876" r:id="rId58"/>
    <p:sldId id="745" r:id="rId59"/>
    <p:sldId id="612" r:id="rId60"/>
    <p:sldId id="362" r:id="rId61"/>
    <p:sldId id="717" r:id="rId62"/>
    <p:sldId id="354" r:id="rId63"/>
    <p:sldId id="409" r:id="rId64"/>
    <p:sldId id="296" r:id="rId6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ry Chehovich" initials="YC" lastIdx="2" clrIdx="0">
    <p:extLst>
      <p:ext uri="{19B8F6BF-5375-455C-9EA6-DF929625EA0E}">
        <p15:presenceInfo xmlns:p15="http://schemas.microsoft.com/office/powerpoint/2012/main" userId="S-1-5-21-573767762-3502779626-2925938322-11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3669F"/>
    <a:srgbClr val="FFC000"/>
    <a:srgbClr val="C82506"/>
    <a:srgbClr val="DE6A10"/>
    <a:srgbClr val="DCBD23"/>
    <a:srgbClr val="00882B"/>
    <a:srgbClr val="0365C0"/>
    <a:srgbClr val="7584BC"/>
    <a:srgbClr val="FA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9" autoAdjust="0"/>
    <p:restoredTop sz="97478" autoAdjust="0"/>
  </p:normalViewPr>
  <p:slideViewPr>
    <p:cSldViewPr snapToGrid="0">
      <p:cViewPr varScale="1">
        <p:scale>
          <a:sx n="83" d="100"/>
          <a:sy n="83" d="100"/>
        </p:scale>
        <p:origin x="39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75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2;&#1088;&#1077;&#1084;&#1077;&#1085;&#1085;&#1086;&#1077;%20&#1093;&#1088;&#1072;&#1085;&#1080;&#1083;&#1080;&#1097;&#1077;\&#1057;&#1072;&#1084;&#1086;&#1094;&#1080;&#1090;&#1080;&#1088;&#1086;&#1074;&#1072;&#1085;&#1080;&#1103;%20&#1080;%20&#1087;&#1077;&#1088;&#1077;&#1092;&#1088;&#1072;&#1079;&#1080;&#1088;&#1086;&#1074;&#1082;&#1080;\&#1054;&#1089;&#1085;&#1086;&#1074;&#1085;&#1072;&#1103;%20&#1089;&#1090;&#1072;&#1090;&#1100;&#1103;\clusters_66_v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2;&#1088;&#1077;&#1084;&#1077;&#1085;&#1085;&#1086;&#1077;%20&#1093;&#1088;&#1072;&#1085;&#1080;&#1083;&#1080;&#1097;&#1077;\&#1057;&#1072;&#1084;&#1086;&#1094;&#1080;&#1090;&#1080;&#1088;&#1086;&#1074;&#1072;&#1085;&#1080;&#1103;%20&#1080;%20&#1087;&#1077;&#1088;&#1077;&#1092;&#1088;&#1072;&#1079;&#1080;&#1088;&#1086;&#1074;&#1082;&#1080;\&#1054;&#1089;&#1085;&#1086;&#1074;&#1085;&#1072;&#1103;%20&#1089;&#1090;&#1072;&#1090;&#1100;&#1103;\clusters_66_v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Number of clusters per year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Number of clusters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'Распределение по годам'!$D$28:$D$47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'Распределение по годам'!$E$28:$E$47</c:f>
              <c:numCache>
                <c:formatCode>General</c:formatCode>
                <c:ptCount val="20"/>
                <c:pt idx="0">
                  <c:v>48</c:v>
                </c:pt>
                <c:pt idx="1">
                  <c:v>78</c:v>
                </c:pt>
                <c:pt idx="2">
                  <c:v>105</c:v>
                </c:pt>
                <c:pt idx="3">
                  <c:v>217</c:v>
                </c:pt>
                <c:pt idx="4">
                  <c:v>308</c:v>
                </c:pt>
                <c:pt idx="5">
                  <c:v>579</c:v>
                </c:pt>
                <c:pt idx="6">
                  <c:v>1304</c:v>
                </c:pt>
                <c:pt idx="7">
                  <c:v>2385</c:v>
                </c:pt>
                <c:pt idx="8">
                  <c:v>3385</c:v>
                </c:pt>
                <c:pt idx="9">
                  <c:v>3650</c:v>
                </c:pt>
                <c:pt idx="10">
                  <c:v>3947</c:v>
                </c:pt>
                <c:pt idx="11">
                  <c:v>5103</c:v>
                </c:pt>
                <c:pt idx="12">
                  <c:v>5777</c:v>
                </c:pt>
                <c:pt idx="13">
                  <c:v>5273</c:v>
                </c:pt>
                <c:pt idx="14">
                  <c:v>6598</c:v>
                </c:pt>
                <c:pt idx="15">
                  <c:v>9333</c:v>
                </c:pt>
                <c:pt idx="16">
                  <c:v>9996</c:v>
                </c:pt>
                <c:pt idx="17">
                  <c:v>8345</c:v>
                </c:pt>
                <c:pt idx="18">
                  <c:v>3630</c:v>
                </c:pt>
                <c:pt idx="19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D-4FC8-BC65-4B57D143B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1057152"/>
        <c:axId val="501057480"/>
      </c:barChart>
      <c:lineChart>
        <c:grouping val="standard"/>
        <c:varyColors val="0"/>
        <c:ser>
          <c:idx val="1"/>
          <c:order val="1"/>
          <c:tx>
            <c:v>Ratio of clusters to the number of articles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'Распределение по годам'!$I$28:$I$47</c:f>
              <c:numCache>
                <c:formatCode>0.00%</c:formatCode>
                <c:ptCount val="20"/>
                <c:pt idx="0">
                  <c:v>4.7557713266620427E-3</c:v>
                </c:pt>
                <c:pt idx="1">
                  <c:v>6.1451193571259747E-3</c:v>
                </c:pt>
                <c:pt idx="2">
                  <c:v>6.8970047293746718E-3</c:v>
                </c:pt>
                <c:pt idx="3">
                  <c:v>6.6501179859642674E-3</c:v>
                </c:pt>
                <c:pt idx="4">
                  <c:v>8.1617510665924695E-3</c:v>
                </c:pt>
                <c:pt idx="5">
                  <c:v>7.5004857827579508E-3</c:v>
                </c:pt>
                <c:pt idx="6">
                  <c:v>1.0170337555375305E-2</c:v>
                </c:pt>
                <c:pt idx="7">
                  <c:v>1.4133333333333333E-2</c:v>
                </c:pt>
                <c:pt idx="8">
                  <c:v>1.6067326131120774E-2</c:v>
                </c:pt>
                <c:pt idx="9">
                  <c:v>1.8214481760566895E-2</c:v>
                </c:pt>
                <c:pt idx="10">
                  <c:v>1.7496963410201169E-2</c:v>
                </c:pt>
                <c:pt idx="11">
                  <c:v>1.9717776524138145E-2</c:v>
                </c:pt>
                <c:pt idx="12">
                  <c:v>2.0563402340746648E-2</c:v>
                </c:pt>
                <c:pt idx="13">
                  <c:v>1.7792009285721517E-2</c:v>
                </c:pt>
                <c:pt idx="14">
                  <c:v>1.9549861331689858E-2</c:v>
                </c:pt>
                <c:pt idx="15">
                  <c:v>2.2218042964881543E-2</c:v>
                </c:pt>
                <c:pt idx="16">
                  <c:v>2.3456804608759929E-2</c:v>
                </c:pt>
                <c:pt idx="17">
                  <c:v>2.0634897085150788E-2</c:v>
                </c:pt>
                <c:pt idx="18">
                  <c:v>1.7278473782414989E-2</c:v>
                </c:pt>
                <c:pt idx="19">
                  <c:v>9.9181005334735891E-3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9D-4FC8-BC65-4B57D143B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7219160"/>
        <c:axId val="597220472"/>
      </c:lineChart>
      <c:catAx>
        <c:axId val="50105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1057480"/>
        <c:crosses val="autoZero"/>
        <c:auto val="1"/>
        <c:lblAlgn val="ctr"/>
        <c:lblOffset val="100"/>
        <c:noMultiLvlLbl val="0"/>
      </c:catAx>
      <c:valAx>
        <c:axId val="50105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1057152"/>
        <c:crosses val="autoZero"/>
        <c:crossBetween val="between"/>
      </c:valAx>
      <c:valAx>
        <c:axId val="597220472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7219160"/>
        <c:crosses val="max"/>
        <c:crossBetween val="between"/>
      </c:valAx>
      <c:catAx>
        <c:axId val="597219160"/>
        <c:scaling>
          <c:orientation val="minMax"/>
        </c:scaling>
        <c:delete val="1"/>
        <c:axPos val="b"/>
        <c:majorTickMark val="out"/>
        <c:minorTickMark val="none"/>
        <c:tickLblPos val="nextTo"/>
        <c:crossAx val="5972204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Number of articles per year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Duplicated articles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'Распределение по годам'!$D$28:$D$47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'Распределение по годам'!$F$28:$F$47</c:f>
              <c:numCache>
                <c:formatCode>General</c:formatCode>
                <c:ptCount val="20"/>
                <c:pt idx="0">
                  <c:v>96</c:v>
                </c:pt>
                <c:pt idx="1">
                  <c:v>157</c:v>
                </c:pt>
                <c:pt idx="2">
                  <c:v>213</c:v>
                </c:pt>
                <c:pt idx="3">
                  <c:v>436</c:v>
                </c:pt>
                <c:pt idx="4">
                  <c:v>622</c:v>
                </c:pt>
                <c:pt idx="5">
                  <c:v>1171</c:v>
                </c:pt>
                <c:pt idx="6">
                  <c:v>2687</c:v>
                </c:pt>
                <c:pt idx="7">
                  <c:v>4923</c:v>
                </c:pt>
                <c:pt idx="8">
                  <c:v>7035</c:v>
                </c:pt>
                <c:pt idx="9">
                  <c:v>7578</c:v>
                </c:pt>
                <c:pt idx="10">
                  <c:v>8229</c:v>
                </c:pt>
                <c:pt idx="11">
                  <c:v>10644</c:v>
                </c:pt>
                <c:pt idx="12">
                  <c:v>12198</c:v>
                </c:pt>
                <c:pt idx="13">
                  <c:v>11064</c:v>
                </c:pt>
                <c:pt idx="14">
                  <c:v>13873</c:v>
                </c:pt>
                <c:pt idx="15">
                  <c:v>19620</c:v>
                </c:pt>
                <c:pt idx="16">
                  <c:v>21054</c:v>
                </c:pt>
                <c:pt idx="17">
                  <c:v>17669</c:v>
                </c:pt>
                <c:pt idx="18">
                  <c:v>7716</c:v>
                </c:pt>
                <c:pt idx="19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F-4C79-BD16-8CA9F48977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1057152"/>
        <c:axId val="501057480"/>
      </c:barChart>
      <c:lineChart>
        <c:grouping val="standard"/>
        <c:varyColors val="0"/>
        <c:ser>
          <c:idx val="1"/>
          <c:order val="1"/>
          <c:tx>
            <c:v>Ratio of duplicated articles to the total number of articles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'Распределение по годам'!$J$28:$J$47</c:f>
              <c:numCache>
                <c:formatCode>0.00%</c:formatCode>
                <c:ptCount val="20"/>
                <c:pt idx="0">
                  <c:v>9.5115426533240854E-3</c:v>
                </c:pt>
                <c:pt idx="1">
                  <c:v>1.2369022295753564E-2</c:v>
                </c:pt>
                <c:pt idx="2">
                  <c:v>1.3991066736731476E-2</c:v>
                </c:pt>
                <c:pt idx="3">
                  <c:v>1.3361527381937421E-2</c:v>
                </c:pt>
                <c:pt idx="4">
                  <c:v>1.6482497283832841E-2</c:v>
                </c:pt>
                <c:pt idx="5">
                  <c:v>1.5169376254938791E-2</c:v>
                </c:pt>
                <c:pt idx="6">
                  <c:v>2.0956822861421351E-2</c:v>
                </c:pt>
                <c:pt idx="7">
                  <c:v>2.9173333333333332E-2</c:v>
                </c:pt>
                <c:pt idx="8">
                  <c:v>3.3392507926863997E-2</c:v>
                </c:pt>
                <c:pt idx="9">
                  <c:v>3.7816258296322174E-2</c:v>
                </c:pt>
                <c:pt idx="10">
                  <c:v>3.647897438625422E-2</c:v>
                </c:pt>
                <c:pt idx="11">
                  <c:v>4.1127966553581502E-2</c:v>
                </c:pt>
                <c:pt idx="12">
                  <c:v>4.341914172622946E-2</c:v>
                </c:pt>
                <c:pt idx="13">
                  <c:v>3.7331839699833655E-2</c:v>
                </c:pt>
                <c:pt idx="14">
                  <c:v>4.1105672363524311E-2</c:v>
                </c:pt>
                <c:pt idx="15">
                  <c:v>4.6707168431477111E-2</c:v>
                </c:pt>
                <c:pt idx="16">
                  <c:v>4.940571871076746E-2</c:v>
                </c:pt>
                <c:pt idx="17">
                  <c:v>4.3690592761836941E-2</c:v>
                </c:pt>
                <c:pt idx="18">
                  <c:v>3.6727466585430864E-2</c:v>
                </c:pt>
                <c:pt idx="19">
                  <c:v>2.0925689383124203E-2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EF-4C79-BD16-8CA9F48977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7219160"/>
        <c:axId val="597220472"/>
      </c:lineChart>
      <c:catAx>
        <c:axId val="50105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1057480"/>
        <c:crosses val="autoZero"/>
        <c:auto val="1"/>
        <c:lblAlgn val="ctr"/>
        <c:lblOffset val="100"/>
        <c:noMultiLvlLbl val="0"/>
      </c:catAx>
      <c:valAx>
        <c:axId val="50105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1057152"/>
        <c:crosses val="autoZero"/>
        <c:crossBetween val="between"/>
      </c:valAx>
      <c:valAx>
        <c:axId val="597220472"/>
        <c:scaling>
          <c:orientation val="minMax"/>
          <c:max val="5.000000000000001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7219160"/>
        <c:crosses val="max"/>
        <c:crossBetween val="between"/>
      </c:valAx>
      <c:catAx>
        <c:axId val="597219160"/>
        <c:scaling>
          <c:orientation val="minMax"/>
        </c:scaling>
        <c:delete val="1"/>
        <c:axPos val="b"/>
        <c:majorTickMark val="out"/>
        <c:minorTickMark val="none"/>
        <c:tickLblPos val="nextTo"/>
        <c:crossAx val="5972204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4E6B9-E49F-4406-9C17-FC2281CC7A09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8E92E-9500-4F48-A45D-8D0D29165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3870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1C55E-3102-48C5-8966-97B98E237191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72A26-16A8-4677-8787-47A56F1468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0543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964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47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218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A6E3BB-9F25-4D35-8962-B81B4CF0C55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935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A6E3BB-9F25-4D35-8962-B81B4CF0C55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918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273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82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6.xml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3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/Relationships>
</file>

<file path=ppt/slideLayouts/_rels/slideLayout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8.xml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8.xml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8.xml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8.xml"/></Relationships>
</file>

<file path=ppt/slideLayouts/_rels/slideLayout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8.xml"/></Relationships>
</file>

<file path=ppt/slideLayouts/_rels/slideLayout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8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8.xml"/></Relationships>
</file>

<file path=ppt/slideLayouts/_rels/slideLayout4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8.xml"/></Relationships>
</file>

<file path=ppt/slideLayouts/_rels/slideLayout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8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8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4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4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4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4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4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4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4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4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9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4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4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4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_rels/slideLayout4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4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4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0.xml"/></Relationships>
</file>

<file path=ppt/slideLayouts/_rels/slideLayout4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4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0.xml"/></Relationships>
</file>

<file path=ppt/slideLayouts/_rels/slideLayout4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0.xml"/></Relationships>
</file>

<file path=ppt/slideLayouts/_rels/slideLayout4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0.xml"/></Relationships>
</file>

<file path=ppt/slideLayouts/_rels/slideLayout4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5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5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1.xml"/></Relationships>
</file>

<file path=ppt/slideLayouts/_rels/slideLayout5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1.xml"/></Relationships>
</file>

<file path=ppt/slideLayouts/_rels/slideLayout5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1.xml"/></Relationships>
</file>

<file path=ppt/slideLayouts/_rels/slideLayout5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1.xml"/></Relationships>
</file>

<file path=ppt/slideLayouts/_rels/slideLayout5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5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5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1.xml"/></Relationships>
</file>

<file path=ppt/slideLayouts/_rels/slideLayout5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1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1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_rels/slideLayout5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242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351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835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05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09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17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405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23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09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28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0993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7916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24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7159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2031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203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373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155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740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682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4250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577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0358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8766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 userDrawn="1">
          <p15:clr>
            <a:srgbClr val="FBAE40"/>
          </p15:clr>
        </p15:guide>
        <p15:guide id="2" pos="7045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408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324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1592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31614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646154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918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82836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34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71383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07340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962629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804977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590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7297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8237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5471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22854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9702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67452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2022922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80311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2353500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25361747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22876279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2833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3121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2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9222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9122485" y="6278880"/>
            <a:ext cx="2922494" cy="49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381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4007829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91107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36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2940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988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8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1049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49358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8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6627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3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3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8636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7" name="Прямоугольник 36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38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638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46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4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6950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 userDrawn="1">
          <p15:clr>
            <a:srgbClr val="FBAE40"/>
          </p15:clr>
        </p15:guide>
        <p15:guide id="2" pos="704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27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9674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5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9237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2387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5934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2350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9865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30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9644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1514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0599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51604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6628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7497443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38794714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4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0965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292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5383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0911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79643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3069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0509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1925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165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 userDrawn="1">
          <p15:clr>
            <a:srgbClr val="FBAE40"/>
          </p15:clr>
        </p15:guide>
        <p15:guide id="2" pos="7045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2366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9274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1592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028101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042473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94495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0434279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5683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01280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9936194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413516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820848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3886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966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99588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5766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32655589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643" y="2563792"/>
            <a:ext cx="10920714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53006" y="4122517"/>
            <a:ext cx="10885989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1237523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389047393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39454777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8206556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783359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2634406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87599169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421135109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4886515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9532461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72126947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18037679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1332" y="3154105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5104" y="3541935"/>
            <a:ext cx="1090446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6188" y="4556563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59960" y="4944394"/>
            <a:ext cx="10904467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659454" y="1846849"/>
            <a:ext cx="10909442" cy="9123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33595015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5290402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71332" y="2272505"/>
            <a:ext cx="52446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529350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42395" y="5606917"/>
            <a:ext cx="10874415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1282" y="2697943"/>
            <a:ext cx="5259784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5096" y="1338816"/>
            <a:ext cx="5261143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67714" y="1340747"/>
            <a:ext cx="52917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3551015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1332" y="1896402"/>
            <a:ext cx="10897564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42395" y="5606917"/>
            <a:ext cx="10874415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4630335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19509" y="2070035"/>
            <a:ext cx="5920450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610801" y="3518708"/>
            <a:ext cx="5929719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612912" y="3987557"/>
            <a:ext cx="5927047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36608" y="1348450"/>
            <a:ext cx="4635659" cy="458357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619262" y="1340747"/>
            <a:ext cx="592489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47909676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3970" y="5530847"/>
            <a:ext cx="10926501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53969" y="5168100"/>
            <a:ext cx="10926500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0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1909833"/>
            <a:ext cx="5200892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1911764"/>
            <a:ext cx="5254239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46268012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65543" y="1826967"/>
            <a:ext cx="1091492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2523287"/>
            <a:ext cx="5200892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525218"/>
            <a:ext cx="5254239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347945587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81034" y="2117091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1033" y="4523858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2119023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525790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382661" y="2124808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8382660" y="4531575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5174783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5247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750271" y="2411489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85538" y="342116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760562" y="3842881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688113" y="483520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2763136" y="5262707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749991" y="1987932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2752566" y="3430906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749991" y="4841075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377524382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5245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76866" y="2742294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859" y="2738437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373861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8374462" y="2740369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77818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79440" y="4792938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91713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92314" y="4789081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8376434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8377036" y="4791013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40530462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9" y="1244186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B050FC9-1ABA-490B-B158-F11680C3A2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7741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2ACBD-EACA-43F8-BBF3-AE89ED3C6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3532089"/>
            <a:ext cx="9329531" cy="2168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88209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232452"/>
            <a:ext cx="12192000" cy="562554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4472C4"/>
                </a:solidFill>
              </a:rPr>
              <a:t>12.10.2022</a:t>
            </a:r>
            <a:endParaRPr lang="ru-RU" dirty="0">
              <a:solidFill>
                <a:srgbClr val="4472C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4472C4"/>
                </a:solidFill>
              </a:rPr>
              <a:pPr/>
              <a:t>‹#›</a:t>
            </a:fld>
            <a:endParaRPr lang="ru-RU">
              <a:solidFill>
                <a:srgbClr val="4472C4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43860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7218059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207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0287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4472C4"/>
                </a:solidFill>
              </a:rPr>
              <a:t>12.10.2022</a:t>
            </a:r>
            <a:endParaRPr lang="ru-RU" dirty="0">
              <a:solidFill>
                <a:srgbClr val="4472C4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4472C4"/>
                </a:solidFill>
              </a:rPr>
              <a:pPr/>
              <a:t>‹#›</a:t>
            </a:fld>
            <a:endParaRPr lang="ru-RU">
              <a:solidFill>
                <a:srgbClr val="4472C4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30285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532188"/>
            <a:ext cx="9329738" cy="2168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BBB298-4AFF-4905-88D1-83BB868059A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22809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2FA436-2F4E-45FF-8844-75DD19C35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32626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5EB673F-CCA3-4CB2-83D3-A994D4A4A6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5585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493C81F-05F5-4992-8FAF-837AB1504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802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6CE773F-F75E-4C8B-8601-9EBDAA877B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86933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2589192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33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5"/>
            <a:ext cx="10515600" cy="8974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6FFB80-1C4F-4098-9AC1-161466840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0670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30"/>
            <a:ext cx="5157787" cy="42978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6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2302030"/>
            <a:ext cx="5183188" cy="42978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886326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6FFD74C-9046-410D-87E3-E25477A72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72869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1804315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1" y="3403161"/>
            <a:ext cx="7272131" cy="49711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4D3952B-C2F3-445F-BDA9-F8AC526DE6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7353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1" y="1804315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1" y="3403161"/>
            <a:ext cx="7272131" cy="49711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E3C151B-2A1B-4614-9829-E4AA2A211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50355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4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50"/>
            <a:ext cx="10982077" cy="497115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98B6B3-4C4B-4CC6-A8A4-5F86ABEA8B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07072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75531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2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4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3A5F733-B667-4268-AEC4-B378B38F3D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057608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C0DE221-E88F-4FEB-AE5C-A02B98AADF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70683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8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9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3"/>
            <a:ext cx="5106312" cy="384521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C922DBB-CFAB-40D8-B6BC-2F2A3E1DE5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07396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701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7E5E2B4-487F-4ACB-A6A7-33C0B52709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0226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701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058041"/>
            <a:ext cx="3285553" cy="217037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5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6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5" y="4058041"/>
            <a:ext cx="3285553" cy="217037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4" y="4058041"/>
            <a:ext cx="3285553" cy="217037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BD420E-0428-455A-ACDB-14F515E3EC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8156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5" y="1851285"/>
            <a:ext cx="6900577" cy="195569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5" y="4047865"/>
            <a:ext cx="6900577" cy="195569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4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4D3D07F-1DD9-4C6E-BE3A-3A1ED38A6E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2453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E13B873-1A4D-4BC2-8073-ADD5653ED6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07399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70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800" b="0" dirty="0">
                <a:solidFill>
                  <a:srgbClr val="44546A"/>
                </a:solidFill>
              </a:rPr>
              <a:t>Образец</a:t>
            </a:r>
            <a:r>
              <a:rPr lang="ru-RU" sz="1800" dirty="0">
                <a:solidFill>
                  <a:srgbClr val="44546A"/>
                </a:solidFill>
              </a:rPr>
              <a:t> </a:t>
            </a:r>
            <a:r>
              <a:rPr lang="ru-RU" sz="18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61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5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5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8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8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5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5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7FB7B1D-8526-45BE-B9C8-75F57596C64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66002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2F80F76-6B00-479C-813E-A4D7EF4719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56380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3" y="2543218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8201375-D068-4F1A-BFE9-456D51FDE0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3953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2" y="5411452"/>
            <a:ext cx="5637551" cy="82445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6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4639456"/>
            <a:ext cx="5637551" cy="637082"/>
          </a:xfrm>
        </p:spPr>
        <p:txBody>
          <a:bodyPr/>
          <a:lstStyle>
            <a:lvl1pPr algn="l">
              <a:defRPr sz="27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1BB43BD-6AC6-422E-A922-4C8283A3C6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00982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27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4"/>
            <a:ext cx="4648200" cy="204615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1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1" y="4204743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5A6DA04-D0E6-4E12-9D46-6B57B5E8F3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6066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40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69C2457-B6B7-4537-8213-6D297CB610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31131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про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 spc="0" baseline="0">
                <a:solidFill>
                  <a:srgbClr val="216BA9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8750017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23501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581474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1" y="2189188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972853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976857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5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9" y="1571615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9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210330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2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2" y="2500309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41968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4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043714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просто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 spc="0" baseline="0">
                <a:solidFill>
                  <a:srgbClr val="216BA9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531782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09018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1" y="2189188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880367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25399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5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9" y="1571615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9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66262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2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2" y="2500309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784797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4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210928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954692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F201B7-435F-4B83-8EF1-331886E38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08575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D9012E-04FE-4646-9580-6B0E75194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11959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олько заголовок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9C616A-B9A8-4095-AE22-1B33DB9CE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55672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76EA43A-FBB9-4564-8543-736A84A781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10380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551E3D0-EB72-40DA-AB43-A4E338D79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6557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29D0823-CBF4-4630-8A3D-68471E36A6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20329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F7F9F13-5054-4A42-B932-094C5EED9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8028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BBD2FD-62E2-468F-82E3-8090FFF38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92983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3EBC15-3ED9-4930-A3BE-7BA29EB5CE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982587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EDEE95E-3498-4E5A-9EE7-3047162254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33892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5160F20-92A2-4D92-AE68-E5F8C5E11F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940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E497C7B-326B-420E-8330-06B67E5A5D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97835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F99B8BE-5771-4E73-AD63-7ED58D172D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84406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9D382B-8829-4B8B-997E-03B72B908A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1014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08AFBF-9A72-4E23-BC9E-3C5979833B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61390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8FE103A-90F3-4C30-98AB-B33D913963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4488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80CF0CB-B558-42EF-BF14-4C0A59530F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83126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5E7AB0-A259-4438-BBF1-A96187DADA8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839726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024751-B806-485A-B4BD-16F1D7A73D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88595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>
          <a:xfrm>
            <a:off x="617538" y="6505575"/>
            <a:ext cx="2944812" cy="215900"/>
          </a:xfrm>
        </p:spPr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680450" y="6505575"/>
            <a:ext cx="2913063" cy="215900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8F0F23-4517-4FF3-91A3-6B3F526E1E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55204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3A3F9B8-1C04-4F06-9CDD-D083876A0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78653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B501602-8F5C-4B8F-9E5C-714BB662B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43011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ADE3BC-276A-486F-8B8F-090BC16102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2748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E28140B-D14C-40DB-8B61-44217DAD92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84561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481D19-E50D-4D31-AA33-09DCA19D66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79039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4660DEA-39BB-4516-983D-5312F862F1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77017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C17CC27-5FB4-40D0-A6EE-65537DAE17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06327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C34966-394F-4FF9-AF80-E0B67810AC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79572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6BD44FB-D566-4779-8B31-453C445233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14943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8AFD708-241A-4830-BB5D-AE3A269429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53180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AE8E4B0-73FF-41A1-BA54-D23F385395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204965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938125B-FC36-4EDC-BAF9-7AA9238476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54267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5F00D8F-095F-47E6-B3D8-49A4294931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6463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5D62C1-DCC2-48DE-A3E5-A9E6ED611B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14087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7B49E37-C89C-4D21-B6DE-6B5EE629B8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9026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0B192B-2F91-44A8-8591-4487D3D29D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0356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994AB2C-7D81-4CE2-865E-2F712BD202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1370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B6EC609-4FE4-4335-945D-A3CE64D62CF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39269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A11E7B7-6DE1-4A2B-86F6-83EB1BB618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8655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6D32CF9-A2AA-48B2-9EED-EADC3EFA13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81198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DAFFFB-6C4B-4D55-BFCE-9A06C2F6B96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2551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A80856F-4FE9-4A61-8233-A4465D50C9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6747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F25479-EF3B-413E-9E8A-B3020C7EFC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8984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>
          <a:xfrm>
            <a:off x="619125" y="6505575"/>
            <a:ext cx="2941638" cy="215900"/>
          </a:xfrm>
        </p:spPr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680450" y="6505575"/>
            <a:ext cx="2911475" cy="215900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4228F68-9598-46CE-B398-11F28CB1F5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50704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6078084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3435984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AB9170-4367-4362-B922-1A365B4EE3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82501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158B9C5-0130-4ED7-8248-53B109D0636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317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8EA421-0401-40C5-9E1B-8DC1EF623C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4894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99525A0-C2FA-432F-A429-CEE30E8A28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95492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2F1ADB2-A8FC-45AA-B773-3C52CD7DDC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07537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D36BBA5-ED4E-461A-B800-1B9ACB92D6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9011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35A2234-94A0-4A9B-9184-2FA43A4767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63942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C701FAD-2067-4884-BB2C-0FC2DCA57B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66300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4883AC5-724D-4D80-A160-C2A2E843FE4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70415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54B0F6-B22E-46B4-9717-5DA799276F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65509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4D26622-756A-44B8-89A1-B613D5712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8506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C347052-F7BD-4276-BF0A-E00A9071189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5479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B915531-4A11-4D09-B69E-96056C7BC7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4260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про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0" baseline="0">
                <a:solidFill>
                  <a:srgbClr val="216BA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3319660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18045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357675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166508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3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8" y="1571613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8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487808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1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1" y="2500307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271293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2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731732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просто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0" baseline="0">
                <a:solidFill>
                  <a:srgbClr val="216BA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9399929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790291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31611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903917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3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8" y="1571613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8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823576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1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1" y="2500307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788635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2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32302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CCA129-3C15-4582-A191-5C174F5AD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11378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2B354EA-1888-449E-BA0B-C4177CECB4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60219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1C0075-6367-448F-BA59-45F333F0A7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42127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F5897D3-668A-42F5-BAD6-63C3030C45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74756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995AB9-B0E7-4E83-AFBB-F41CB7A50A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9510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3A88A2-8E0F-4C40-9366-C7082062B0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39135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496239-F880-4419-B7EF-134F689AE1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21930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3A4FC5B-D097-4F1C-9D5D-B3A5BC7BC8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97911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5C809A-ADCD-4F14-AE31-FA8E124EF0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20830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105AD6-6A4A-4649-92F0-5DA3288C5F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08918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259E8CC-6363-4F57-A4EF-E64BBC2B17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73377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8FFEA50-7A59-44E4-89FE-8B6EB34749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575716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12.10.2022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D7829C7-1890-40B0-8691-F46BA324B8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20544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4472C4"/>
                </a:solidFill>
              </a:rPr>
              <a:t>12.10.2022</a:t>
            </a:r>
            <a:endParaRPr lang="ru-RU" dirty="0">
              <a:solidFill>
                <a:srgbClr val="4472C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4472C4"/>
                </a:solidFill>
              </a:rPr>
              <a:pPr/>
              <a:t>‹#›</a:t>
            </a:fld>
            <a:endParaRPr lang="ru-RU">
              <a:solidFill>
                <a:srgbClr val="4472C4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0913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7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569157A-8D3B-4AC6-B456-4C4FC0445C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43555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1" y="6286500"/>
            <a:ext cx="1905000" cy="280988"/>
          </a:xfrm>
          <a:prstGeom prst="rect">
            <a:avLst/>
          </a:prstGeom>
        </p:spPr>
        <p:txBody>
          <a:bodyPr anchor="ctr"/>
          <a:lstStyle>
            <a:lvl1pPr algn="r" eaLnBrk="0" hangingPunct="0"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2497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505732"/>
            <a:ext cx="2943069" cy="215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505732"/>
            <a:ext cx="2911840" cy="215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6453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091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2797409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4723205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99078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00106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73268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6279875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8609928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8408446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86268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4037611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07548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8_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6900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1" y="6286500"/>
            <a:ext cx="1905000" cy="280988"/>
          </a:xfrm>
          <a:prstGeom prst="rect">
            <a:avLst/>
          </a:prstGeom>
        </p:spPr>
        <p:txBody>
          <a:bodyPr anchor="ctr"/>
          <a:lstStyle>
            <a:lvl1pPr algn="r" eaLnBrk="0" hangingPunct="0"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046548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567A58-E37B-47DA-89EA-02826A7A86F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0816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4D33A87-4506-41A1-8B02-C07623B9890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5699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3FB591B-6C55-4FF7-AA9C-9C9CF4E1AFF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8533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6C875AC-CF4D-4FED-B74D-4DBC08B9308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7262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2568F7A-065B-43E9-9D51-ACD6A7CBE20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68185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E738060-E87F-4935-A948-86B767F898BB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18312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8CA92CF-C4E4-4F32-99F7-21E1C8256B8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9267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1EC4871-2827-4D27-AA52-AC63F210BB2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71136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1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5CF126-1CBA-4AD0-9633-AE73FE7AED8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41750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62BD557-52D6-491E-8543-0A8A5ECAEFA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778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868F7D0-83DF-4409-80E5-492C3F1FA8E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37746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28F108-ED9E-4C54-B50F-3E77458E112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91571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9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CC78BCE-5589-4580-B325-D15A02E859A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32068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391688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40094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A9AFB4"/>
                </a:solidFill>
              </a:rPr>
              <a:t>12.10.2022</a:t>
            </a:r>
            <a:endParaRPr lang="ru-RU" dirty="0">
              <a:solidFill>
                <a:srgbClr val="A9AFB4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A9AFB4"/>
                </a:solidFill>
              </a:rPr>
              <a:pPr/>
              <a:t>‹#›</a:t>
            </a:fld>
            <a:endParaRPr lang="ru-RU">
              <a:solidFill>
                <a:srgbClr val="A9AFB4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05105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A9AFB4"/>
                </a:solidFill>
              </a:rPr>
              <a:t>12.10.2022</a:t>
            </a:r>
            <a:endParaRPr lang="ru-RU" dirty="0">
              <a:solidFill>
                <a:srgbClr val="A9AFB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A9AFB4"/>
                </a:solidFill>
              </a:rPr>
              <a:pPr/>
              <a:t>‹#›</a:t>
            </a:fld>
            <a:endParaRPr lang="ru-RU">
              <a:solidFill>
                <a:srgbClr val="A9AFB4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4310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24944279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12.10.2022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8509-D049-488A-97DA-C86AD70DB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36536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29492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28073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9602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109458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150759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9483765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12678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61568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14532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503260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15021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73280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558301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58427810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70257745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5031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57016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727072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77355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789334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57370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092849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32306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2482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27149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06629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1592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91988560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3744778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18503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5625176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602016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410553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654671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25525694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6484109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917099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86145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42692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470646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45932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516350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351971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97055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7782841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030986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277098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417571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09088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541734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307169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245532303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05970331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4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6538174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463159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421406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77188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85921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8072470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685496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296101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0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2659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716604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108357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1592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7806992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88999346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688103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82329288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884631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6645807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8804592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53973557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951051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68985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19230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900349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51887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000593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480809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895419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039996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487596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392291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393309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240226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590354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044503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579503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3650171617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3829993351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080892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865446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4530227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212259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534170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724605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442365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139873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7858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500691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286941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1592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68914678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3396282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928412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64664530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004668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0691531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8293592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23767882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92019632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083962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080745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BD7E8B-223B-41BE-B76A-68BFD34234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36986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0DA965-91B8-4639-BCF1-60FD030F4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63440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648E45-B0A4-40CE-9A00-AC74DE2D38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2158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643" y="2563792"/>
            <a:ext cx="10920714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53006" y="4122517"/>
            <a:ext cx="10885989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83C7D0-1F93-46EA-AC47-61E64BAD61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00886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66283A-91DA-4912-AFBF-5812853654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89777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3B7058-4DCE-496B-B83D-C58E58B16F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46448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7CC216-6980-4A69-A2E6-49582A6FC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41017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97E89A-0838-4AF3-94AA-E4365BE16F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39334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606343-8C0E-4217-A984-38D2197A25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8994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BC024B-E071-472D-AD1C-9F0F98C2A8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97821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EDBA60-7E05-4C5E-A598-267A0616C8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6915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43302E-5C70-44BA-BB44-309E87D4F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93480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4DEE955-6CAA-42E7-8B3B-41D437157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16323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139032219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164452238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1332" y="3154105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5104" y="3541935"/>
            <a:ext cx="1090446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6188" y="4556563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59960" y="4944394"/>
            <a:ext cx="10904467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659454" y="1846849"/>
            <a:ext cx="10909442" cy="9123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2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5B234F6-2246-477B-B315-E0011018A0F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59453" y="5606917"/>
            <a:ext cx="10904467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D7A8BD-542C-4DC7-A2F4-175040BF1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04754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5290402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71332" y="2272505"/>
            <a:ext cx="52446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529350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1282" y="5606917"/>
            <a:ext cx="1089614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1282" y="2697943"/>
            <a:ext cx="5259784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5096" y="1338816"/>
            <a:ext cx="5261143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67714" y="1340747"/>
            <a:ext cx="52917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BD2A1B-F87C-47CA-A1BB-FB9DB68A91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48159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1332" y="1896402"/>
            <a:ext cx="10897564" cy="2981265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 lang="en-US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Clr>
                <a:srgbClr val="0070C0"/>
              </a:buCl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  <a:endParaRPr lang="en-US" dirty="0"/>
          </a:p>
          <a:p>
            <a:pPr marL="4572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sss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5108" y="5606917"/>
            <a:ext cx="1090446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C92065-AAF1-40D5-BD69-419977CC2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065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19509" y="2070035"/>
            <a:ext cx="5920450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610801" y="3518708"/>
            <a:ext cx="5929719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612912" y="3987557"/>
            <a:ext cx="5927047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36608" y="1348450"/>
            <a:ext cx="4635659" cy="458357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619262" y="1340747"/>
            <a:ext cx="592489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30DC49-DEB8-4117-9CCB-88BDBD2C3B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58486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3970" y="5530847"/>
            <a:ext cx="10926501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53969" y="5168100"/>
            <a:ext cx="10926500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0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1909833"/>
            <a:ext cx="5200892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1911764"/>
            <a:ext cx="5254239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878133-3840-42F0-94B7-A95D73E761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16805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65543" y="1826967"/>
            <a:ext cx="1091492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2523287"/>
            <a:ext cx="5200892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525218"/>
            <a:ext cx="5254239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0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A76BA2-743B-43F0-B921-CC0322CDB6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05464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81034" y="2117091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1033" y="4523858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2119023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525790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382661" y="2124808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8382660" y="4531575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81BB27-21A4-4A70-B211-5898DA434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5186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5247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750271" y="2411489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85538" y="342116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760562" y="3842881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688113" y="483520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2763136" y="5262707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749991" y="1987932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2752566" y="3430906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749991" y="4841075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825DEA-3F07-4FBC-B446-7671C2222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58735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5245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76866" y="2742294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859" y="2738437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373861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8374462" y="2740369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77818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79440" y="4792938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91713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92314" y="4789081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8376434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8377036" y="4791013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6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4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A3E0F29-4850-4A44-B91F-9A36EE4426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542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886063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230393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324668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7034211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815862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723960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414683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228911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34771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1152367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116500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1723489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909831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3924847961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4263008473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030583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512946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939341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83285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652064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55465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965143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265980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9292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472221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28437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801132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65101504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46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80413967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594565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55204126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4677410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15507241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39197386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313587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0023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865787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4201374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2864724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733117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65908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5080310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6619914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934475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6688632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746719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181043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303176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7903437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64097785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3892813381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085709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876975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521299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813632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154618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728973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857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891195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5712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1961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31855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1592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38868769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48394591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14808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51019283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50252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5887795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0401823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01770457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83859797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52303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12.10.2022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418725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BD7E8B-223B-41BE-B76A-68BFD34234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49168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0DA965-91B8-4639-BCF1-60FD030F4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54186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648E45-B0A4-40CE-9A00-AC74DE2D38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82281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643" y="2563792"/>
            <a:ext cx="10920714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53006" y="4122517"/>
            <a:ext cx="10885989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83C7D0-1F93-46EA-AC47-61E64BAD61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92619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66283A-91DA-4912-AFBF-5812853654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42825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3B7058-4DCE-496B-B83D-C58E58B16F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9484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7CC216-6980-4A69-A2E6-49582A6FC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53296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97E89A-0838-4AF3-94AA-E4365BE16F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6512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606343-8C0E-4217-A984-38D2197A25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2902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BC024B-E071-472D-AD1C-9F0F98C2A8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16579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EDBA60-7E05-4C5E-A598-267A0616C8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9044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43302E-5C70-44BA-BB44-309E87D4F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5629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4DEE955-6CAA-42E7-8B3B-41D437157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88027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589660786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619257759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1332" y="3154105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5104" y="3541935"/>
            <a:ext cx="1090446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6188" y="4556563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59960" y="4944394"/>
            <a:ext cx="10904467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659454" y="1846849"/>
            <a:ext cx="10909442" cy="9123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2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5B234F6-2246-477B-B315-E0011018A0F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59453" y="5606917"/>
            <a:ext cx="10904467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D7A8BD-542C-4DC7-A2F4-175040BF1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23446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5290402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71332" y="2272505"/>
            <a:ext cx="52446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529350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1282" y="5606917"/>
            <a:ext cx="1089614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1282" y="2697943"/>
            <a:ext cx="5259784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5096" y="1338816"/>
            <a:ext cx="5261143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67714" y="1340747"/>
            <a:ext cx="52917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BD2A1B-F87C-47CA-A1BB-FB9DB68A91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26266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1332" y="1896402"/>
            <a:ext cx="10897564" cy="2981265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 lang="en-US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Clr>
                <a:srgbClr val="0070C0"/>
              </a:buCl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  <a:endParaRPr lang="en-US" dirty="0"/>
          </a:p>
          <a:p>
            <a:pPr marL="4572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sss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5108" y="5606917"/>
            <a:ext cx="1090446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C92065-AAF1-40D5-BD69-419977CC2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342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19509" y="2070035"/>
            <a:ext cx="5920450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610801" y="3518708"/>
            <a:ext cx="5929719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612912" y="3987557"/>
            <a:ext cx="5927047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36608" y="1348450"/>
            <a:ext cx="4635659" cy="458357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619262" y="1340747"/>
            <a:ext cx="592489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30DC49-DEB8-4117-9CCB-88BDBD2C3B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95832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3970" y="5530847"/>
            <a:ext cx="10926501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53969" y="5168100"/>
            <a:ext cx="10926500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0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1909833"/>
            <a:ext cx="5200892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1911764"/>
            <a:ext cx="5254239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878133-3840-42F0-94B7-A95D73E761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22169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65543" y="1826967"/>
            <a:ext cx="1091492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2523287"/>
            <a:ext cx="5200892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525218"/>
            <a:ext cx="5254239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0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A76BA2-743B-43F0-B921-CC0322CDB6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1766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81034" y="2117091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1033" y="4523858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2119023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525790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382661" y="2124808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8382660" y="4531575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81BB27-21A4-4A70-B211-5898DA434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4238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5247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750271" y="2411489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85538" y="342116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760562" y="3842881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688113" y="483520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2763136" y="5262707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749991" y="1987932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2752566" y="3430906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749991" y="4841075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825DEA-3F07-4FBC-B446-7671C2222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91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5245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76866" y="2742294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859" y="2738437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373861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8374462" y="2740369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77818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79440" y="4792938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91713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92314" y="4789081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8376434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8377036" y="4791013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6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4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A3E0F29-4850-4A44-B91F-9A36EE4426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731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82.xml"/><Relationship Id="rId34" Type="http://schemas.openxmlformats.org/officeDocument/2006/relationships/slideLayout" Target="../slideLayouts/slideLayout95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33" Type="http://schemas.openxmlformats.org/officeDocument/2006/relationships/slideLayout" Target="../slideLayouts/slideLayout94.xml"/><Relationship Id="rId38" Type="http://schemas.openxmlformats.org/officeDocument/2006/relationships/theme" Target="../theme/theme3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slideLayout" Target="../slideLayouts/slideLayout90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8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9.xml"/><Relationship Id="rId36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31" Type="http://schemas.openxmlformats.org/officeDocument/2006/relationships/slideLayout" Target="../slideLayouts/slideLayout92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6.xml"/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215.xml"/><Relationship Id="rId21" Type="http://schemas.openxmlformats.org/officeDocument/2006/relationships/slideLayout" Target="../slideLayouts/slideLayout119.xml"/><Relationship Id="rId42" Type="http://schemas.openxmlformats.org/officeDocument/2006/relationships/slideLayout" Target="../slideLayouts/slideLayout140.xml"/><Relationship Id="rId63" Type="http://schemas.openxmlformats.org/officeDocument/2006/relationships/slideLayout" Target="../slideLayouts/slideLayout161.xml"/><Relationship Id="rId84" Type="http://schemas.openxmlformats.org/officeDocument/2006/relationships/slideLayout" Target="../slideLayouts/slideLayout182.xml"/><Relationship Id="rId138" Type="http://schemas.openxmlformats.org/officeDocument/2006/relationships/slideLayout" Target="../slideLayouts/slideLayout236.xml"/><Relationship Id="rId159" Type="http://schemas.openxmlformats.org/officeDocument/2006/relationships/slideLayout" Target="../slideLayouts/slideLayout257.xml"/><Relationship Id="rId170" Type="http://schemas.openxmlformats.org/officeDocument/2006/relationships/slideLayout" Target="../slideLayouts/slideLayout268.xml"/><Relationship Id="rId191" Type="http://schemas.openxmlformats.org/officeDocument/2006/relationships/slideLayout" Target="../slideLayouts/slideLayout289.xml"/><Relationship Id="rId107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109.xml"/><Relationship Id="rId32" Type="http://schemas.openxmlformats.org/officeDocument/2006/relationships/slideLayout" Target="../slideLayouts/slideLayout130.xml"/><Relationship Id="rId53" Type="http://schemas.openxmlformats.org/officeDocument/2006/relationships/slideLayout" Target="../slideLayouts/slideLayout151.xml"/><Relationship Id="rId74" Type="http://schemas.openxmlformats.org/officeDocument/2006/relationships/slideLayout" Target="../slideLayouts/slideLayout172.xml"/><Relationship Id="rId128" Type="http://schemas.openxmlformats.org/officeDocument/2006/relationships/slideLayout" Target="../slideLayouts/slideLayout226.xml"/><Relationship Id="rId149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103.xml"/><Relationship Id="rId95" Type="http://schemas.openxmlformats.org/officeDocument/2006/relationships/slideLayout" Target="../slideLayouts/slideLayout193.xml"/><Relationship Id="rId160" Type="http://schemas.openxmlformats.org/officeDocument/2006/relationships/slideLayout" Target="../slideLayouts/slideLayout258.xml"/><Relationship Id="rId181" Type="http://schemas.openxmlformats.org/officeDocument/2006/relationships/slideLayout" Target="../slideLayouts/slideLayout279.xml"/><Relationship Id="rId22" Type="http://schemas.openxmlformats.org/officeDocument/2006/relationships/slideLayout" Target="../slideLayouts/slideLayout120.xml"/><Relationship Id="rId43" Type="http://schemas.openxmlformats.org/officeDocument/2006/relationships/slideLayout" Target="../slideLayouts/slideLayout141.xml"/><Relationship Id="rId64" Type="http://schemas.openxmlformats.org/officeDocument/2006/relationships/slideLayout" Target="../slideLayouts/slideLayout162.xml"/><Relationship Id="rId118" Type="http://schemas.openxmlformats.org/officeDocument/2006/relationships/slideLayout" Target="../slideLayouts/slideLayout216.xml"/><Relationship Id="rId139" Type="http://schemas.openxmlformats.org/officeDocument/2006/relationships/slideLayout" Target="../slideLayouts/slideLayout237.xml"/><Relationship Id="rId85" Type="http://schemas.openxmlformats.org/officeDocument/2006/relationships/slideLayout" Target="../slideLayouts/slideLayout183.xml"/><Relationship Id="rId150" Type="http://schemas.openxmlformats.org/officeDocument/2006/relationships/slideLayout" Target="../slideLayouts/slideLayout248.xml"/><Relationship Id="rId171" Type="http://schemas.openxmlformats.org/officeDocument/2006/relationships/slideLayout" Target="../slideLayouts/slideLayout269.xml"/><Relationship Id="rId192" Type="http://schemas.openxmlformats.org/officeDocument/2006/relationships/slideLayout" Target="../slideLayouts/slideLayout290.xml"/><Relationship Id="rId12" Type="http://schemas.openxmlformats.org/officeDocument/2006/relationships/slideLayout" Target="../slideLayouts/slideLayout110.xml"/><Relationship Id="rId33" Type="http://schemas.openxmlformats.org/officeDocument/2006/relationships/slideLayout" Target="../slideLayouts/slideLayout131.xml"/><Relationship Id="rId108" Type="http://schemas.openxmlformats.org/officeDocument/2006/relationships/slideLayout" Target="../slideLayouts/slideLayout206.xml"/><Relationship Id="rId129" Type="http://schemas.openxmlformats.org/officeDocument/2006/relationships/slideLayout" Target="../slideLayouts/slideLayout227.xml"/><Relationship Id="rId54" Type="http://schemas.openxmlformats.org/officeDocument/2006/relationships/slideLayout" Target="../slideLayouts/slideLayout152.xml"/><Relationship Id="rId75" Type="http://schemas.openxmlformats.org/officeDocument/2006/relationships/slideLayout" Target="../slideLayouts/slideLayout173.xml"/><Relationship Id="rId96" Type="http://schemas.openxmlformats.org/officeDocument/2006/relationships/slideLayout" Target="../slideLayouts/slideLayout194.xml"/><Relationship Id="rId140" Type="http://schemas.openxmlformats.org/officeDocument/2006/relationships/slideLayout" Target="../slideLayouts/slideLayout238.xml"/><Relationship Id="rId161" Type="http://schemas.openxmlformats.org/officeDocument/2006/relationships/slideLayout" Target="../slideLayouts/slideLayout259.xml"/><Relationship Id="rId182" Type="http://schemas.openxmlformats.org/officeDocument/2006/relationships/slideLayout" Target="../slideLayouts/slideLayout280.xml"/><Relationship Id="rId6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21.xml"/><Relationship Id="rId119" Type="http://schemas.openxmlformats.org/officeDocument/2006/relationships/slideLayout" Target="../slideLayouts/slideLayout217.xml"/><Relationship Id="rId44" Type="http://schemas.openxmlformats.org/officeDocument/2006/relationships/slideLayout" Target="../slideLayouts/slideLayout142.xml"/><Relationship Id="rId65" Type="http://schemas.openxmlformats.org/officeDocument/2006/relationships/slideLayout" Target="../slideLayouts/slideLayout163.xml"/><Relationship Id="rId86" Type="http://schemas.openxmlformats.org/officeDocument/2006/relationships/slideLayout" Target="../slideLayouts/slideLayout184.xml"/><Relationship Id="rId130" Type="http://schemas.openxmlformats.org/officeDocument/2006/relationships/slideLayout" Target="../slideLayouts/slideLayout228.xml"/><Relationship Id="rId151" Type="http://schemas.openxmlformats.org/officeDocument/2006/relationships/slideLayout" Target="../slideLayouts/slideLayout249.xml"/><Relationship Id="rId172" Type="http://schemas.openxmlformats.org/officeDocument/2006/relationships/slideLayout" Target="../slideLayouts/slideLayout270.xml"/><Relationship Id="rId193" Type="http://schemas.openxmlformats.org/officeDocument/2006/relationships/slideLayout" Target="../slideLayouts/slideLayout291.xml"/><Relationship Id="rId13" Type="http://schemas.openxmlformats.org/officeDocument/2006/relationships/slideLayout" Target="../slideLayouts/slideLayout111.xml"/><Relationship Id="rId109" Type="http://schemas.openxmlformats.org/officeDocument/2006/relationships/slideLayout" Target="../slideLayouts/slideLayout207.xml"/><Relationship Id="rId34" Type="http://schemas.openxmlformats.org/officeDocument/2006/relationships/slideLayout" Target="../slideLayouts/slideLayout132.xml"/><Relationship Id="rId55" Type="http://schemas.openxmlformats.org/officeDocument/2006/relationships/slideLayout" Target="../slideLayouts/slideLayout153.xml"/><Relationship Id="rId76" Type="http://schemas.openxmlformats.org/officeDocument/2006/relationships/slideLayout" Target="../slideLayouts/slideLayout174.xml"/><Relationship Id="rId97" Type="http://schemas.openxmlformats.org/officeDocument/2006/relationships/slideLayout" Target="../slideLayouts/slideLayout195.xml"/><Relationship Id="rId120" Type="http://schemas.openxmlformats.org/officeDocument/2006/relationships/slideLayout" Target="../slideLayouts/slideLayout218.xml"/><Relationship Id="rId14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105.xml"/><Relationship Id="rId71" Type="http://schemas.openxmlformats.org/officeDocument/2006/relationships/slideLayout" Target="../slideLayouts/slideLayout169.xml"/><Relationship Id="rId92" Type="http://schemas.openxmlformats.org/officeDocument/2006/relationships/slideLayout" Target="../slideLayouts/slideLayout190.xml"/><Relationship Id="rId162" Type="http://schemas.openxmlformats.org/officeDocument/2006/relationships/slideLayout" Target="../slideLayouts/slideLayout260.xml"/><Relationship Id="rId183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22.xml"/><Relationship Id="rId40" Type="http://schemas.openxmlformats.org/officeDocument/2006/relationships/slideLayout" Target="../slideLayouts/slideLayout138.xml"/><Relationship Id="rId45" Type="http://schemas.openxmlformats.org/officeDocument/2006/relationships/slideLayout" Target="../slideLayouts/slideLayout143.xml"/><Relationship Id="rId66" Type="http://schemas.openxmlformats.org/officeDocument/2006/relationships/slideLayout" Target="../slideLayouts/slideLayout164.xml"/><Relationship Id="rId87" Type="http://schemas.openxmlformats.org/officeDocument/2006/relationships/slideLayout" Target="../slideLayouts/slideLayout185.xml"/><Relationship Id="rId110" Type="http://schemas.openxmlformats.org/officeDocument/2006/relationships/slideLayout" Target="../slideLayouts/slideLayout208.xml"/><Relationship Id="rId115" Type="http://schemas.openxmlformats.org/officeDocument/2006/relationships/slideLayout" Target="../slideLayouts/slideLayout213.xml"/><Relationship Id="rId131" Type="http://schemas.openxmlformats.org/officeDocument/2006/relationships/slideLayout" Target="../slideLayouts/slideLayout229.xml"/><Relationship Id="rId136" Type="http://schemas.openxmlformats.org/officeDocument/2006/relationships/slideLayout" Target="../slideLayouts/slideLayout234.xml"/><Relationship Id="rId157" Type="http://schemas.openxmlformats.org/officeDocument/2006/relationships/slideLayout" Target="../slideLayouts/slideLayout255.xml"/><Relationship Id="rId178" Type="http://schemas.openxmlformats.org/officeDocument/2006/relationships/slideLayout" Target="../slideLayouts/slideLayout276.xml"/><Relationship Id="rId61" Type="http://schemas.openxmlformats.org/officeDocument/2006/relationships/slideLayout" Target="../slideLayouts/slideLayout159.xml"/><Relationship Id="rId82" Type="http://schemas.openxmlformats.org/officeDocument/2006/relationships/slideLayout" Target="../slideLayouts/slideLayout180.xml"/><Relationship Id="rId152" Type="http://schemas.openxmlformats.org/officeDocument/2006/relationships/slideLayout" Target="../slideLayouts/slideLayout250.xml"/><Relationship Id="rId173" Type="http://schemas.openxmlformats.org/officeDocument/2006/relationships/slideLayout" Target="../slideLayouts/slideLayout271.xml"/><Relationship Id="rId194" Type="http://schemas.openxmlformats.org/officeDocument/2006/relationships/slideLayout" Target="../slideLayouts/slideLayout292.xml"/><Relationship Id="rId1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12.xml"/><Relationship Id="rId30" Type="http://schemas.openxmlformats.org/officeDocument/2006/relationships/slideLayout" Target="../slideLayouts/slideLayout128.xml"/><Relationship Id="rId35" Type="http://schemas.openxmlformats.org/officeDocument/2006/relationships/slideLayout" Target="../slideLayouts/slideLayout133.xml"/><Relationship Id="rId56" Type="http://schemas.openxmlformats.org/officeDocument/2006/relationships/slideLayout" Target="../slideLayouts/slideLayout154.xml"/><Relationship Id="rId77" Type="http://schemas.openxmlformats.org/officeDocument/2006/relationships/slideLayout" Target="../slideLayouts/slideLayout175.xml"/><Relationship Id="rId100" Type="http://schemas.openxmlformats.org/officeDocument/2006/relationships/slideLayout" Target="../slideLayouts/slideLayout198.xml"/><Relationship Id="rId105" Type="http://schemas.openxmlformats.org/officeDocument/2006/relationships/slideLayout" Target="../slideLayouts/slideLayout203.xml"/><Relationship Id="rId126" Type="http://schemas.openxmlformats.org/officeDocument/2006/relationships/slideLayout" Target="../slideLayouts/slideLayout224.xml"/><Relationship Id="rId147" Type="http://schemas.openxmlformats.org/officeDocument/2006/relationships/slideLayout" Target="../slideLayouts/slideLayout245.xml"/><Relationship Id="rId168" Type="http://schemas.openxmlformats.org/officeDocument/2006/relationships/slideLayout" Target="../slideLayouts/slideLayout266.xml"/><Relationship Id="rId8" Type="http://schemas.openxmlformats.org/officeDocument/2006/relationships/slideLayout" Target="../slideLayouts/slideLayout106.xml"/><Relationship Id="rId51" Type="http://schemas.openxmlformats.org/officeDocument/2006/relationships/slideLayout" Target="../slideLayouts/slideLayout149.xml"/><Relationship Id="rId72" Type="http://schemas.openxmlformats.org/officeDocument/2006/relationships/slideLayout" Target="../slideLayouts/slideLayout170.xml"/><Relationship Id="rId93" Type="http://schemas.openxmlformats.org/officeDocument/2006/relationships/slideLayout" Target="../slideLayouts/slideLayout191.xml"/><Relationship Id="rId98" Type="http://schemas.openxmlformats.org/officeDocument/2006/relationships/slideLayout" Target="../slideLayouts/slideLayout196.xml"/><Relationship Id="rId121" Type="http://schemas.openxmlformats.org/officeDocument/2006/relationships/slideLayout" Target="../slideLayouts/slideLayout219.xml"/><Relationship Id="rId142" Type="http://schemas.openxmlformats.org/officeDocument/2006/relationships/slideLayout" Target="../slideLayouts/slideLayout240.xml"/><Relationship Id="rId163" Type="http://schemas.openxmlformats.org/officeDocument/2006/relationships/slideLayout" Target="../slideLayouts/slideLayout261.xml"/><Relationship Id="rId184" Type="http://schemas.openxmlformats.org/officeDocument/2006/relationships/slideLayout" Target="../slideLayouts/slideLayout282.xml"/><Relationship Id="rId189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23.xml"/><Relationship Id="rId46" Type="http://schemas.openxmlformats.org/officeDocument/2006/relationships/slideLayout" Target="../slideLayouts/slideLayout144.xml"/><Relationship Id="rId67" Type="http://schemas.openxmlformats.org/officeDocument/2006/relationships/slideLayout" Target="../slideLayouts/slideLayout165.xml"/><Relationship Id="rId116" Type="http://schemas.openxmlformats.org/officeDocument/2006/relationships/slideLayout" Target="../slideLayouts/slideLayout214.xml"/><Relationship Id="rId137" Type="http://schemas.openxmlformats.org/officeDocument/2006/relationships/slideLayout" Target="../slideLayouts/slideLayout235.xml"/><Relationship Id="rId158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118.xml"/><Relationship Id="rId41" Type="http://schemas.openxmlformats.org/officeDocument/2006/relationships/slideLayout" Target="../slideLayouts/slideLayout139.xml"/><Relationship Id="rId62" Type="http://schemas.openxmlformats.org/officeDocument/2006/relationships/slideLayout" Target="../slideLayouts/slideLayout160.xml"/><Relationship Id="rId83" Type="http://schemas.openxmlformats.org/officeDocument/2006/relationships/slideLayout" Target="../slideLayouts/slideLayout181.xml"/><Relationship Id="rId88" Type="http://schemas.openxmlformats.org/officeDocument/2006/relationships/slideLayout" Target="../slideLayouts/slideLayout186.xml"/><Relationship Id="rId111" Type="http://schemas.openxmlformats.org/officeDocument/2006/relationships/slideLayout" Target="../slideLayouts/slideLayout209.xml"/><Relationship Id="rId132" Type="http://schemas.openxmlformats.org/officeDocument/2006/relationships/slideLayout" Target="../slideLayouts/slideLayout230.xml"/><Relationship Id="rId153" Type="http://schemas.openxmlformats.org/officeDocument/2006/relationships/slideLayout" Target="../slideLayouts/slideLayout251.xml"/><Relationship Id="rId174" Type="http://schemas.openxmlformats.org/officeDocument/2006/relationships/slideLayout" Target="../slideLayouts/slideLayout272.xml"/><Relationship Id="rId179" Type="http://schemas.openxmlformats.org/officeDocument/2006/relationships/slideLayout" Target="../slideLayouts/slideLayout277.xml"/><Relationship Id="rId195" Type="http://schemas.openxmlformats.org/officeDocument/2006/relationships/slideLayout" Target="../slideLayouts/slideLayout293.xml"/><Relationship Id="rId190" Type="http://schemas.openxmlformats.org/officeDocument/2006/relationships/slideLayout" Target="../slideLayouts/slideLayout288.xml"/><Relationship Id="rId15" Type="http://schemas.openxmlformats.org/officeDocument/2006/relationships/slideLayout" Target="../slideLayouts/slideLayout113.xml"/><Relationship Id="rId36" Type="http://schemas.openxmlformats.org/officeDocument/2006/relationships/slideLayout" Target="../slideLayouts/slideLayout134.xml"/><Relationship Id="rId57" Type="http://schemas.openxmlformats.org/officeDocument/2006/relationships/slideLayout" Target="../slideLayouts/slideLayout155.xml"/><Relationship Id="rId106" Type="http://schemas.openxmlformats.org/officeDocument/2006/relationships/slideLayout" Target="../slideLayouts/slideLayout204.xml"/><Relationship Id="rId127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108.xml"/><Relationship Id="rId31" Type="http://schemas.openxmlformats.org/officeDocument/2006/relationships/slideLayout" Target="../slideLayouts/slideLayout129.xml"/><Relationship Id="rId52" Type="http://schemas.openxmlformats.org/officeDocument/2006/relationships/slideLayout" Target="../slideLayouts/slideLayout150.xml"/><Relationship Id="rId73" Type="http://schemas.openxmlformats.org/officeDocument/2006/relationships/slideLayout" Target="../slideLayouts/slideLayout171.xml"/><Relationship Id="rId78" Type="http://schemas.openxmlformats.org/officeDocument/2006/relationships/slideLayout" Target="../slideLayouts/slideLayout176.xml"/><Relationship Id="rId94" Type="http://schemas.openxmlformats.org/officeDocument/2006/relationships/slideLayout" Target="../slideLayouts/slideLayout192.xml"/><Relationship Id="rId99" Type="http://schemas.openxmlformats.org/officeDocument/2006/relationships/slideLayout" Target="../slideLayouts/slideLayout197.xml"/><Relationship Id="rId101" Type="http://schemas.openxmlformats.org/officeDocument/2006/relationships/slideLayout" Target="../slideLayouts/slideLayout199.xml"/><Relationship Id="rId122" Type="http://schemas.openxmlformats.org/officeDocument/2006/relationships/slideLayout" Target="../slideLayouts/slideLayout220.xml"/><Relationship Id="rId143" Type="http://schemas.openxmlformats.org/officeDocument/2006/relationships/slideLayout" Target="../slideLayouts/slideLayout241.xml"/><Relationship Id="rId148" Type="http://schemas.openxmlformats.org/officeDocument/2006/relationships/slideLayout" Target="../slideLayouts/slideLayout246.xml"/><Relationship Id="rId164" Type="http://schemas.openxmlformats.org/officeDocument/2006/relationships/slideLayout" Target="../slideLayouts/slideLayout262.xml"/><Relationship Id="rId169" Type="http://schemas.openxmlformats.org/officeDocument/2006/relationships/slideLayout" Target="../slideLayouts/slideLayout267.xml"/><Relationship Id="rId185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80" Type="http://schemas.openxmlformats.org/officeDocument/2006/relationships/slideLayout" Target="../slideLayouts/slideLayout278.xml"/><Relationship Id="rId26" Type="http://schemas.openxmlformats.org/officeDocument/2006/relationships/slideLayout" Target="../slideLayouts/slideLayout124.xml"/><Relationship Id="rId47" Type="http://schemas.openxmlformats.org/officeDocument/2006/relationships/slideLayout" Target="../slideLayouts/slideLayout145.xml"/><Relationship Id="rId68" Type="http://schemas.openxmlformats.org/officeDocument/2006/relationships/slideLayout" Target="../slideLayouts/slideLayout166.xml"/><Relationship Id="rId89" Type="http://schemas.openxmlformats.org/officeDocument/2006/relationships/slideLayout" Target="../slideLayouts/slideLayout187.xml"/><Relationship Id="rId112" Type="http://schemas.openxmlformats.org/officeDocument/2006/relationships/slideLayout" Target="../slideLayouts/slideLayout210.xml"/><Relationship Id="rId133" Type="http://schemas.openxmlformats.org/officeDocument/2006/relationships/slideLayout" Target="../slideLayouts/slideLayout231.xml"/><Relationship Id="rId154" Type="http://schemas.openxmlformats.org/officeDocument/2006/relationships/slideLayout" Target="../slideLayouts/slideLayout252.xml"/><Relationship Id="rId175" Type="http://schemas.openxmlformats.org/officeDocument/2006/relationships/slideLayout" Target="../slideLayouts/slideLayout273.xml"/><Relationship Id="rId196" Type="http://schemas.openxmlformats.org/officeDocument/2006/relationships/theme" Target="../theme/theme4.xml"/><Relationship Id="rId16" Type="http://schemas.openxmlformats.org/officeDocument/2006/relationships/slideLayout" Target="../slideLayouts/slideLayout114.xml"/><Relationship Id="rId37" Type="http://schemas.openxmlformats.org/officeDocument/2006/relationships/slideLayout" Target="../slideLayouts/slideLayout135.xml"/><Relationship Id="rId58" Type="http://schemas.openxmlformats.org/officeDocument/2006/relationships/slideLayout" Target="../slideLayouts/slideLayout156.xml"/><Relationship Id="rId79" Type="http://schemas.openxmlformats.org/officeDocument/2006/relationships/slideLayout" Target="../slideLayouts/slideLayout177.xml"/><Relationship Id="rId102" Type="http://schemas.openxmlformats.org/officeDocument/2006/relationships/slideLayout" Target="../slideLayouts/slideLayout200.xml"/><Relationship Id="rId123" Type="http://schemas.openxmlformats.org/officeDocument/2006/relationships/slideLayout" Target="../slideLayouts/slideLayout221.xml"/><Relationship Id="rId144" Type="http://schemas.openxmlformats.org/officeDocument/2006/relationships/slideLayout" Target="../slideLayouts/slideLayout242.xml"/><Relationship Id="rId90" Type="http://schemas.openxmlformats.org/officeDocument/2006/relationships/slideLayout" Target="../slideLayouts/slideLayout188.xml"/><Relationship Id="rId165" Type="http://schemas.openxmlformats.org/officeDocument/2006/relationships/slideLayout" Target="../slideLayouts/slideLayout263.xml"/><Relationship Id="rId186" Type="http://schemas.openxmlformats.org/officeDocument/2006/relationships/slideLayout" Target="../slideLayouts/slideLayout284.xml"/><Relationship Id="rId27" Type="http://schemas.openxmlformats.org/officeDocument/2006/relationships/slideLayout" Target="../slideLayouts/slideLayout125.xml"/><Relationship Id="rId48" Type="http://schemas.openxmlformats.org/officeDocument/2006/relationships/slideLayout" Target="../slideLayouts/slideLayout146.xml"/><Relationship Id="rId69" Type="http://schemas.openxmlformats.org/officeDocument/2006/relationships/slideLayout" Target="../slideLayouts/slideLayout167.xml"/><Relationship Id="rId113" Type="http://schemas.openxmlformats.org/officeDocument/2006/relationships/slideLayout" Target="../slideLayouts/slideLayout211.xml"/><Relationship Id="rId134" Type="http://schemas.openxmlformats.org/officeDocument/2006/relationships/slideLayout" Target="../slideLayouts/slideLayout232.xml"/><Relationship Id="rId80" Type="http://schemas.openxmlformats.org/officeDocument/2006/relationships/slideLayout" Target="../slideLayouts/slideLayout178.xml"/><Relationship Id="rId155" Type="http://schemas.openxmlformats.org/officeDocument/2006/relationships/slideLayout" Target="../slideLayouts/slideLayout253.xml"/><Relationship Id="rId176" Type="http://schemas.openxmlformats.org/officeDocument/2006/relationships/slideLayout" Target="../slideLayouts/slideLayout274.xml"/><Relationship Id="rId197" Type="http://schemas.openxmlformats.org/officeDocument/2006/relationships/image" Target="../media/image1.png"/><Relationship Id="rId17" Type="http://schemas.openxmlformats.org/officeDocument/2006/relationships/slideLayout" Target="../slideLayouts/slideLayout115.xml"/><Relationship Id="rId38" Type="http://schemas.openxmlformats.org/officeDocument/2006/relationships/slideLayout" Target="../slideLayouts/slideLayout136.xml"/><Relationship Id="rId59" Type="http://schemas.openxmlformats.org/officeDocument/2006/relationships/slideLayout" Target="../slideLayouts/slideLayout157.xml"/><Relationship Id="rId103" Type="http://schemas.openxmlformats.org/officeDocument/2006/relationships/slideLayout" Target="../slideLayouts/slideLayout201.xml"/><Relationship Id="rId124" Type="http://schemas.openxmlformats.org/officeDocument/2006/relationships/slideLayout" Target="../slideLayouts/slideLayout222.xml"/><Relationship Id="rId70" Type="http://schemas.openxmlformats.org/officeDocument/2006/relationships/slideLayout" Target="../slideLayouts/slideLayout168.xml"/><Relationship Id="rId91" Type="http://schemas.openxmlformats.org/officeDocument/2006/relationships/slideLayout" Target="../slideLayouts/slideLayout189.xml"/><Relationship Id="rId145" Type="http://schemas.openxmlformats.org/officeDocument/2006/relationships/slideLayout" Target="../slideLayouts/slideLayout243.xml"/><Relationship Id="rId166" Type="http://schemas.openxmlformats.org/officeDocument/2006/relationships/slideLayout" Target="../slideLayouts/slideLayout264.xml"/><Relationship Id="rId187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26.xml"/><Relationship Id="rId49" Type="http://schemas.openxmlformats.org/officeDocument/2006/relationships/slideLayout" Target="../slideLayouts/slideLayout147.xml"/><Relationship Id="rId114" Type="http://schemas.openxmlformats.org/officeDocument/2006/relationships/slideLayout" Target="../slideLayouts/slideLayout212.xml"/><Relationship Id="rId60" Type="http://schemas.openxmlformats.org/officeDocument/2006/relationships/slideLayout" Target="../slideLayouts/slideLayout158.xml"/><Relationship Id="rId81" Type="http://schemas.openxmlformats.org/officeDocument/2006/relationships/slideLayout" Target="../slideLayouts/slideLayout179.xml"/><Relationship Id="rId135" Type="http://schemas.openxmlformats.org/officeDocument/2006/relationships/slideLayout" Target="../slideLayouts/slideLayout233.xml"/><Relationship Id="rId156" Type="http://schemas.openxmlformats.org/officeDocument/2006/relationships/slideLayout" Target="../slideLayouts/slideLayout254.xml"/><Relationship Id="rId177" Type="http://schemas.openxmlformats.org/officeDocument/2006/relationships/slideLayout" Target="../slideLayouts/slideLayout275.xml"/><Relationship Id="rId18" Type="http://schemas.openxmlformats.org/officeDocument/2006/relationships/slideLayout" Target="../slideLayouts/slideLayout116.xml"/><Relationship Id="rId39" Type="http://schemas.openxmlformats.org/officeDocument/2006/relationships/slideLayout" Target="../slideLayouts/slideLayout137.xml"/><Relationship Id="rId50" Type="http://schemas.openxmlformats.org/officeDocument/2006/relationships/slideLayout" Target="../slideLayouts/slideLayout148.xml"/><Relationship Id="rId104" Type="http://schemas.openxmlformats.org/officeDocument/2006/relationships/slideLayout" Target="../slideLayouts/slideLayout202.xml"/><Relationship Id="rId125" Type="http://schemas.openxmlformats.org/officeDocument/2006/relationships/slideLayout" Target="../slideLayouts/slideLayout223.xml"/><Relationship Id="rId146" Type="http://schemas.openxmlformats.org/officeDocument/2006/relationships/slideLayout" Target="../slideLayouts/slideLayout244.xml"/><Relationship Id="rId167" Type="http://schemas.openxmlformats.org/officeDocument/2006/relationships/slideLayout" Target="../slideLayouts/slideLayout265.xml"/><Relationship Id="rId188" Type="http://schemas.openxmlformats.org/officeDocument/2006/relationships/slideLayout" Target="../slideLayouts/slideLayout286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26" Type="http://schemas.openxmlformats.org/officeDocument/2006/relationships/slideLayout" Target="../slideLayouts/slideLayout319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14.xml"/><Relationship Id="rId34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5" Type="http://schemas.openxmlformats.org/officeDocument/2006/relationships/slideLayout" Target="../slideLayouts/slideLayout318.xml"/><Relationship Id="rId33" Type="http://schemas.openxmlformats.org/officeDocument/2006/relationships/slideLayout" Target="../slideLayouts/slideLayout326.xml"/><Relationship Id="rId38" Type="http://schemas.openxmlformats.org/officeDocument/2006/relationships/theme" Target="../theme/theme5.xml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20" Type="http://schemas.openxmlformats.org/officeDocument/2006/relationships/slideLayout" Target="../slideLayouts/slideLayout313.xml"/><Relationship Id="rId29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24" Type="http://schemas.openxmlformats.org/officeDocument/2006/relationships/slideLayout" Target="../slideLayouts/slideLayout317.xml"/><Relationship Id="rId32" Type="http://schemas.openxmlformats.org/officeDocument/2006/relationships/slideLayout" Target="../slideLayouts/slideLayout325.xml"/><Relationship Id="rId37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23" Type="http://schemas.openxmlformats.org/officeDocument/2006/relationships/slideLayout" Target="../slideLayouts/slideLayout316.xml"/><Relationship Id="rId28" Type="http://schemas.openxmlformats.org/officeDocument/2006/relationships/slideLayout" Target="../slideLayouts/slideLayout321.xml"/><Relationship Id="rId36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03.xml"/><Relationship Id="rId19" Type="http://schemas.openxmlformats.org/officeDocument/2006/relationships/slideLayout" Target="../slideLayouts/slideLayout312.xml"/><Relationship Id="rId31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15.xml"/><Relationship Id="rId27" Type="http://schemas.openxmlformats.org/officeDocument/2006/relationships/slideLayout" Target="../slideLayouts/slideLayout320.xml"/><Relationship Id="rId30" Type="http://schemas.openxmlformats.org/officeDocument/2006/relationships/slideLayout" Target="../slideLayouts/slideLayout323.xml"/><Relationship Id="rId35" Type="http://schemas.openxmlformats.org/officeDocument/2006/relationships/slideLayout" Target="../slideLayouts/slideLayout328.xml"/><Relationship Id="rId8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96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3.xml"/><Relationship Id="rId18" Type="http://schemas.openxmlformats.org/officeDocument/2006/relationships/slideLayout" Target="../slideLayouts/slideLayout348.xml"/><Relationship Id="rId26" Type="http://schemas.openxmlformats.org/officeDocument/2006/relationships/slideLayout" Target="../slideLayouts/slideLayout35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51.xml"/><Relationship Id="rId34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17" Type="http://schemas.openxmlformats.org/officeDocument/2006/relationships/slideLayout" Target="../slideLayouts/slideLayout347.xml"/><Relationship Id="rId25" Type="http://schemas.openxmlformats.org/officeDocument/2006/relationships/slideLayout" Target="../slideLayouts/slideLayout355.xml"/><Relationship Id="rId33" Type="http://schemas.openxmlformats.org/officeDocument/2006/relationships/slideLayout" Target="../slideLayouts/slideLayout363.xml"/><Relationship Id="rId38" Type="http://schemas.openxmlformats.org/officeDocument/2006/relationships/theme" Target="../theme/theme6.xml"/><Relationship Id="rId2" Type="http://schemas.openxmlformats.org/officeDocument/2006/relationships/slideLayout" Target="../slideLayouts/slideLayout332.xml"/><Relationship Id="rId16" Type="http://schemas.openxmlformats.org/officeDocument/2006/relationships/slideLayout" Target="../slideLayouts/slideLayout346.xml"/><Relationship Id="rId20" Type="http://schemas.openxmlformats.org/officeDocument/2006/relationships/slideLayout" Target="../slideLayouts/slideLayout350.xml"/><Relationship Id="rId29" Type="http://schemas.openxmlformats.org/officeDocument/2006/relationships/slideLayout" Target="../slideLayouts/slideLayout359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24" Type="http://schemas.openxmlformats.org/officeDocument/2006/relationships/slideLayout" Target="../slideLayouts/slideLayout354.xml"/><Relationship Id="rId32" Type="http://schemas.openxmlformats.org/officeDocument/2006/relationships/slideLayout" Target="../slideLayouts/slideLayout362.xml"/><Relationship Id="rId37" Type="http://schemas.openxmlformats.org/officeDocument/2006/relationships/slideLayout" Target="../slideLayouts/slideLayout367.xml"/><Relationship Id="rId5" Type="http://schemas.openxmlformats.org/officeDocument/2006/relationships/slideLayout" Target="../slideLayouts/slideLayout335.xml"/><Relationship Id="rId15" Type="http://schemas.openxmlformats.org/officeDocument/2006/relationships/slideLayout" Target="../slideLayouts/slideLayout345.xml"/><Relationship Id="rId23" Type="http://schemas.openxmlformats.org/officeDocument/2006/relationships/slideLayout" Target="../slideLayouts/slideLayout353.xml"/><Relationship Id="rId28" Type="http://schemas.openxmlformats.org/officeDocument/2006/relationships/slideLayout" Target="../slideLayouts/slideLayout358.xml"/><Relationship Id="rId36" Type="http://schemas.openxmlformats.org/officeDocument/2006/relationships/slideLayout" Target="../slideLayouts/slideLayout366.xml"/><Relationship Id="rId10" Type="http://schemas.openxmlformats.org/officeDocument/2006/relationships/slideLayout" Target="../slideLayouts/slideLayout340.xml"/><Relationship Id="rId19" Type="http://schemas.openxmlformats.org/officeDocument/2006/relationships/slideLayout" Target="../slideLayouts/slideLayout349.xml"/><Relationship Id="rId31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slideLayout" Target="../slideLayouts/slideLayout344.xml"/><Relationship Id="rId22" Type="http://schemas.openxmlformats.org/officeDocument/2006/relationships/slideLayout" Target="../slideLayouts/slideLayout352.xml"/><Relationship Id="rId27" Type="http://schemas.openxmlformats.org/officeDocument/2006/relationships/slideLayout" Target="../slideLayouts/slideLayout357.xml"/><Relationship Id="rId30" Type="http://schemas.openxmlformats.org/officeDocument/2006/relationships/slideLayout" Target="../slideLayouts/slideLayout360.xml"/><Relationship Id="rId35" Type="http://schemas.openxmlformats.org/officeDocument/2006/relationships/slideLayout" Target="../slideLayouts/slideLayout365.xml"/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80.xml"/><Relationship Id="rId18" Type="http://schemas.openxmlformats.org/officeDocument/2006/relationships/slideLayout" Target="../slideLayouts/slideLayout385.xml"/><Relationship Id="rId26" Type="http://schemas.openxmlformats.org/officeDocument/2006/relationships/slideLayout" Target="../slideLayouts/slideLayout393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88.xml"/><Relationship Id="rId34" Type="http://schemas.openxmlformats.org/officeDocument/2006/relationships/slideLayout" Target="../slideLayouts/slideLayout401.xml"/><Relationship Id="rId7" Type="http://schemas.openxmlformats.org/officeDocument/2006/relationships/slideLayout" Target="../slideLayouts/slideLayout374.xml"/><Relationship Id="rId12" Type="http://schemas.openxmlformats.org/officeDocument/2006/relationships/slideLayout" Target="../slideLayouts/slideLayout379.xml"/><Relationship Id="rId17" Type="http://schemas.openxmlformats.org/officeDocument/2006/relationships/slideLayout" Target="../slideLayouts/slideLayout384.xml"/><Relationship Id="rId25" Type="http://schemas.openxmlformats.org/officeDocument/2006/relationships/slideLayout" Target="../slideLayouts/slideLayout392.xml"/><Relationship Id="rId33" Type="http://schemas.openxmlformats.org/officeDocument/2006/relationships/slideLayout" Target="../slideLayouts/slideLayout400.xml"/><Relationship Id="rId38" Type="http://schemas.openxmlformats.org/officeDocument/2006/relationships/theme" Target="../theme/theme7.xml"/><Relationship Id="rId2" Type="http://schemas.openxmlformats.org/officeDocument/2006/relationships/slideLayout" Target="../slideLayouts/slideLayout369.xml"/><Relationship Id="rId16" Type="http://schemas.openxmlformats.org/officeDocument/2006/relationships/slideLayout" Target="../slideLayouts/slideLayout383.xml"/><Relationship Id="rId20" Type="http://schemas.openxmlformats.org/officeDocument/2006/relationships/slideLayout" Target="../slideLayouts/slideLayout387.xml"/><Relationship Id="rId29" Type="http://schemas.openxmlformats.org/officeDocument/2006/relationships/slideLayout" Target="../slideLayouts/slideLayout396.xml"/><Relationship Id="rId1" Type="http://schemas.openxmlformats.org/officeDocument/2006/relationships/slideLayout" Target="../slideLayouts/slideLayout368.xml"/><Relationship Id="rId6" Type="http://schemas.openxmlformats.org/officeDocument/2006/relationships/slideLayout" Target="../slideLayouts/slideLayout373.xml"/><Relationship Id="rId11" Type="http://schemas.openxmlformats.org/officeDocument/2006/relationships/slideLayout" Target="../slideLayouts/slideLayout378.xml"/><Relationship Id="rId24" Type="http://schemas.openxmlformats.org/officeDocument/2006/relationships/slideLayout" Target="../slideLayouts/slideLayout391.xml"/><Relationship Id="rId32" Type="http://schemas.openxmlformats.org/officeDocument/2006/relationships/slideLayout" Target="../slideLayouts/slideLayout399.xml"/><Relationship Id="rId37" Type="http://schemas.openxmlformats.org/officeDocument/2006/relationships/slideLayout" Target="../slideLayouts/slideLayout404.xml"/><Relationship Id="rId5" Type="http://schemas.openxmlformats.org/officeDocument/2006/relationships/slideLayout" Target="../slideLayouts/slideLayout372.xml"/><Relationship Id="rId15" Type="http://schemas.openxmlformats.org/officeDocument/2006/relationships/slideLayout" Target="../slideLayouts/slideLayout382.xml"/><Relationship Id="rId23" Type="http://schemas.openxmlformats.org/officeDocument/2006/relationships/slideLayout" Target="../slideLayouts/slideLayout390.xml"/><Relationship Id="rId28" Type="http://schemas.openxmlformats.org/officeDocument/2006/relationships/slideLayout" Target="../slideLayouts/slideLayout395.xml"/><Relationship Id="rId36" Type="http://schemas.openxmlformats.org/officeDocument/2006/relationships/slideLayout" Target="../slideLayouts/slideLayout403.xml"/><Relationship Id="rId10" Type="http://schemas.openxmlformats.org/officeDocument/2006/relationships/slideLayout" Target="../slideLayouts/slideLayout377.xml"/><Relationship Id="rId19" Type="http://schemas.openxmlformats.org/officeDocument/2006/relationships/slideLayout" Target="../slideLayouts/slideLayout386.xml"/><Relationship Id="rId31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71.xml"/><Relationship Id="rId9" Type="http://schemas.openxmlformats.org/officeDocument/2006/relationships/slideLayout" Target="../slideLayouts/slideLayout376.xml"/><Relationship Id="rId14" Type="http://schemas.openxmlformats.org/officeDocument/2006/relationships/slideLayout" Target="../slideLayouts/slideLayout381.xml"/><Relationship Id="rId22" Type="http://schemas.openxmlformats.org/officeDocument/2006/relationships/slideLayout" Target="../slideLayouts/slideLayout389.xml"/><Relationship Id="rId27" Type="http://schemas.openxmlformats.org/officeDocument/2006/relationships/slideLayout" Target="../slideLayouts/slideLayout394.xml"/><Relationship Id="rId30" Type="http://schemas.openxmlformats.org/officeDocument/2006/relationships/slideLayout" Target="../slideLayouts/slideLayout397.xml"/><Relationship Id="rId35" Type="http://schemas.openxmlformats.org/officeDocument/2006/relationships/slideLayout" Target="../slideLayouts/slideLayout402.xml"/><Relationship Id="rId8" Type="http://schemas.openxmlformats.org/officeDocument/2006/relationships/slideLayout" Target="../slideLayouts/slideLayout375.xml"/><Relationship Id="rId3" Type="http://schemas.openxmlformats.org/officeDocument/2006/relationships/slideLayout" Target="../slideLayouts/slideLayout3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2.xml"/><Relationship Id="rId13" Type="http://schemas.openxmlformats.org/officeDocument/2006/relationships/slideLayout" Target="../slideLayouts/slideLayout417.xml"/><Relationship Id="rId18" Type="http://schemas.openxmlformats.org/officeDocument/2006/relationships/slideLayout" Target="../slideLayouts/slideLayout422.xml"/><Relationship Id="rId26" Type="http://schemas.openxmlformats.org/officeDocument/2006/relationships/image" Target="../media/image35.png"/><Relationship Id="rId3" Type="http://schemas.openxmlformats.org/officeDocument/2006/relationships/slideLayout" Target="../slideLayouts/slideLayout407.xml"/><Relationship Id="rId21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11.xml"/><Relationship Id="rId12" Type="http://schemas.openxmlformats.org/officeDocument/2006/relationships/slideLayout" Target="../slideLayouts/slideLayout416.xml"/><Relationship Id="rId17" Type="http://schemas.openxmlformats.org/officeDocument/2006/relationships/slideLayout" Target="../slideLayouts/slideLayout421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406.xml"/><Relationship Id="rId16" Type="http://schemas.openxmlformats.org/officeDocument/2006/relationships/slideLayout" Target="../slideLayouts/slideLayout420.xml"/><Relationship Id="rId20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05.xml"/><Relationship Id="rId6" Type="http://schemas.openxmlformats.org/officeDocument/2006/relationships/slideLayout" Target="../slideLayouts/slideLayout410.xml"/><Relationship Id="rId11" Type="http://schemas.openxmlformats.org/officeDocument/2006/relationships/slideLayout" Target="../slideLayouts/slideLayout415.xml"/><Relationship Id="rId24" Type="http://schemas.openxmlformats.org/officeDocument/2006/relationships/slideLayout" Target="../slideLayouts/slideLayout428.xml"/><Relationship Id="rId5" Type="http://schemas.openxmlformats.org/officeDocument/2006/relationships/slideLayout" Target="../slideLayouts/slideLayout409.xml"/><Relationship Id="rId15" Type="http://schemas.openxmlformats.org/officeDocument/2006/relationships/slideLayout" Target="../slideLayouts/slideLayout419.xml"/><Relationship Id="rId23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14.xml"/><Relationship Id="rId19" Type="http://schemas.openxmlformats.org/officeDocument/2006/relationships/slideLayout" Target="../slideLayouts/slideLayout423.xml"/><Relationship Id="rId4" Type="http://schemas.openxmlformats.org/officeDocument/2006/relationships/slideLayout" Target="../slideLayouts/slideLayout408.xml"/><Relationship Id="rId9" Type="http://schemas.openxmlformats.org/officeDocument/2006/relationships/slideLayout" Target="../slideLayouts/slideLayout413.xml"/><Relationship Id="rId14" Type="http://schemas.openxmlformats.org/officeDocument/2006/relationships/slideLayout" Target="../slideLayouts/slideLayout418.xml"/><Relationship Id="rId22" Type="http://schemas.openxmlformats.org/officeDocument/2006/relationships/slideLayout" Target="../slideLayouts/slideLayout426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1.xml"/><Relationship Id="rId18" Type="http://schemas.openxmlformats.org/officeDocument/2006/relationships/slideLayout" Target="../slideLayouts/slideLayout446.xml"/><Relationship Id="rId26" Type="http://schemas.openxmlformats.org/officeDocument/2006/relationships/slideLayout" Target="../slideLayouts/slideLayout454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449.xml"/><Relationship Id="rId34" Type="http://schemas.openxmlformats.org/officeDocument/2006/relationships/slideLayout" Target="../slideLayouts/slideLayout462.xml"/><Relationship Id="rId7" Type="http://schemas.openxmlformats.org/officeDocument/2006/relationships/slideLayout" Target="../slideLayouts/slideLayout435.xml"/><Relationship Id="rId12" Type="http://schemas.openxmlformats.org/officeDocument/2006/relationships/slideLayout" Target="../slideLayouts/slideLayout440.xml"/><Relationship Id="rId17" Type="http://schemas.openxmlformats.org/officeDocument/2006/relationships/slideLayout" Target="../slideLayouts/slideLayout445.xml"/><Relationship Id="rId25" Type="http://schemas.openxmlformats.org/officeDocument/2006/relationships/slideLayout" Target="../slideLayouts/slideLayout453.xml"/><Relationship Id="rId33" Type="http://schemas.openxmlformats.org/officeDocument/2006/relationships/slideLayout" Target="../slideLayouts/slideLayout461.xml"/><Relationship Id="rId38" Type="http://schemas.openxmlformats.org/officeDocument/2006/relationships/theme" Target="../theme/theme9.xml"/><Relationship Id="rId2" Type="http://schemas.openxmlformats.org/officeDocument/2006/relationships/slideLayout" Target="../slideLayouts/slideLayout430.xml"/><Relationship Id="rId16" Type="http://schemas.openxmlformats.org/officeDocument/2006/relationships/slideLayout" Target="../slideLayouts/slideLayout444.xml"/><Relationship Id="rId20" Type="http://schemas.openxmlformats.org/officeDocument/2006/relationships/slideLayout" Target="../slideLayouts/slideLayout448.xml"/><Relationship Id="rId29" Type="http://schemas.openxmlformats.org/officeDocument/2006/relationships/slideLayout" Target="../slideLayouts/slideLayout457.xml"/><Relationship Id="rId1" Type="http://schemas.openxmlformats.org/officeDocument/2006/relationships/slideLayout" Target="../slideLayouts/slideLayout429.xml"/><Relationship Id="rId6" Type="http://schemas.openxmlformats.org/officeDocument/2006/relationships/slideLayout" Target="../slideLayouts/slideLayout434.xml"/><Relationship Id="rId11" Type="http://schemas.openxmlformats.org/officeDocument/2006/relationships/slideLayout" Target="../slideLayouts/slideLayout439.xml"/><Relationship Id="rId24" Type="http://schemas.openxmlformats.org/officeDocument/2006/relationships/slideLayout" Target="../slideLayouts/slideLayout452.xml"/><Relationship Id="rId32" Type="http://schemas.openxmlformats.org/officeDocument/2006/relationships/slideLayout" Target="../slideLayouts/slideLayout460.xml"/><Relationship Id="rId37" Type="http://schemas.openxmlformats.org/officeDocument/2006/relationships/slideLayout" Target="../slideLayouts/slideLayout465.xml"/><Relationship Id="rId5" Type="http://schemas.openxmlformats.org/officeDocument/2006/relationships/slideLayout" Target="../slideLayouts/slideLayout433.xml"/><Relationship Id="rId15" Type="http://schemas.openxmlformats.org/officeDocument/2006/relationships/slideLayout" Target="../slideLayouts/slideLayout443.xml"/><Relationship Id="rId23" Type="http://schemas.openxmlformats.org/officeDocument/2006/relationships/slideLayout" Target="../slideLayouts/slideLayout451.xml"/><Relationship Id="rId28" Type="http://schemas.openxmlformats.org/officeDocument/2006/relationships/slideLayout" Target="../slideLayouts/slideLayout456.xml"/><Relationship Id="rId36" Type="http://schemas.openxmlformats.org/officeDocument/2006/relationships/slideLayout" Target="../slideLayouts/slideLayout464.xml"/><Relationship Id="rId10" Type="http://schemas.openxmlformats.org/officeDocument/2006/relationships/slideLayout" Target="../slideLayouts/slideLayout438.xml"/><Relationship Id="rId19" Type="http://schemas.openxmlformats.org/officeDocument/2006/relationships/slideLayout" Target="../slideLayouts/slideLayout447.xml"/><Relationship Id="rId31" Type="http://schemas.openxmlformats.org/officeDocument/2006/relationships/slideLayout" Target="../slideLayouts/slideLayout459.xml"/><Relationship Id="rId4" Type="http://schemas.openxmlformats.org/officeDocument/2006/relationships/slideLayout" Target="../slideLayouts/slideLayout432.xml"/><Relationship Id="rId9" Type="http://schemas.openxmlformats.org/officeDocument/2006/relationships/slideLayout" Target="../slideLayouts/slideLayout437.xml"/><Relationship Id="rId14" Type="http://schemas.openxmlformats.org/officeDocument/2006/relationships/slideLayout" Target="../slideLayouts/slideLayout442.xml"/><Relationship Id="rId22" Type="http://schemas.openxmlformats.org/officeDocument/2006/relationships/slideLayout" Target="../slideLayouts/slideLayout450.xml"/><Relationship Id="rId27" Type="http://schemas.openxmlformats.org/officeDocument/2006/relationships/slideLayout" Target="../slideLayouts/slideLayout455.xml"/><Relationship Id="rId30" Type="http://schemas.openxmlformats.org/officeDocument/2006/relationships/slideLayout" Target="../slideLayouts/slideLayout458.xml"/><Relationship Id="rId35" Type="http://schemas.openxmlformats.org/officeDocument/2006/relationships/slideLayout" Target="../slideLayouts/slideLayout463.xml"/><Relationship Id="rId8" Type="http://schemas.openxmlformats.org/officeDocument/2006/relationships/slideLayout" Target="../slideLayouts/slideLayout436.xml"/><Relationship Id="rId3" Type="http://schemas.openxmlformats.org/officeDocument/2006/relationships/slideLayout" Target="../slideLayouts/slideLayout431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8.xml"/><Relationship Id="rId18" Type="http://schemas.openxmlformats.org/officeDocument/2006/relationships/slideLayout" Target="../slideLayouts/slideLayout483.xml"/><Relationship Id="rId26" Type="http://schemas.openxmlformats.org/officeDocument/2006/relationships/slideLayout" Target="../slideLayouts/slideLayout491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486.xml"/><Relationship Id="rId34" Type="http://schemas.openxmlformats.org/officeDocument/2006/relationships/slideLayout" Target="../slideLayouts/slideLayout499.xml"/><Relationship Id="rId7" Type="http://schemas.openxmlformats.org/officeDocument/2006/relationships/slideLayout" Target="../slideLayouts/slideLayout472.xml"/><Relationship Id="rId12" Type="http://schemas.openxmlformats.org/officeDocument/2006/relationships/slideLayout" Target="../slideLayouts/slideLayout477.xml"/><Relationship Id="rId17" Type="http://schemas.openxmlformats.org/officeDocument/2006/relationships/slideLayout" Target="../slideLayouts/slideLayout482.xml"/><Relationship Id="rId25" Type="http://schemas.openxmlformats.org/officeDocument/2006/relationships/slideLayout" Target="../slideLayouts/slideLayout490.xml"/><Relationship Id="rId33" Type="http://schemas.openxmlformats.org/officeDocument/2006/relationships/slideLayout" Target="../slideLayouts/slideLayout498.xml"/><Relationship Id="rId38" Type="http://schemas.openxmlformats.org/officeDocument/2006/relationships/theme" Target="../theme/theme10.xml"/><Relationship Id="rId2" Type="http://schemas.openxmlformats.org/officeDocument/2006/relationships/slideLayout" Target="../slideLayouts/slideLayout467.xml"/><Relationship Id="rId16" Type="http://schemas.openxmlformats.org/officeDocument/2006/relationships/slideLayout" Target="../slideLayouts/slideLayout481.xml"/><Relationship Id="rId20" Type="http://schemas.openxmlformats.org/officeDocument/2006/relationships/slideLayout" Target="../slideLayouts/slideLayout485.xml"/><Relationship Id="rId29" Type="http://schemas.openxmlformats.org/officeDocument/2006/relationships/slideLayout" Target="../slideLayouts/slideLayout494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24" Type="http://schemas.openxmlformats.org/officeDocument/2006/relationships/slideLayout" Target="../slideLayouts/slideLayout489.xml"/><Relationship Id="rId32" Type="http://schemas.openxmlformats.org/officeDocument/2006/relationships/slideLayout" Target="../slideLayouts/slideLayout497.xml"/><Relationship Id="rId37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480.xml"/><Relationship Id="rId23" Type="http://schemas.openxmlformats.org/officeDocument/2006/relationships/slideLayout" Target="../slideLayouts/slideLayout488.xml"/><Relationship Id="rId28" Type="http://schemas.openxmlformats.org/officeDocument/2006/relationships/slideLayout" Target="../slideLayouts/slideLayout493.xml"/><Relationship Id="rId36" Type="http://schemas.openxmlformats.org/officeDocument/2006/relationships/slideLayout" Target="../slideLayouts/slideLayout501.xml"/><Relationship Id="rId10" Type="http://schemas.openxmlformats.org/officeDocument/2006/relationships/slideLayout" Target="../slideLayouts/slideLayout475.xml"/><Relationship Id="rId19" Type="http://schemas.openxmlformats.org/officeDocument/2006/relationships/slideLayout" Target="../slideLayouts/slideLayout484.xml"/><Relationship Id="rId31" Type="http://schemas.openxmlformats.org/officeDocument/2006/relationships/slideLayout" Target="../slideLayouts/slideLayout496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Relationship Id="rId14" Type="http://schemas.openxmlformats.org/officeDocument/2006/relationships/slideLayout" Target="../slideLayouts/slideLayout479.xml"/><Relationship Id="rId22" Type="http://schemas.openxmlformats.org/officeDocument/2006/relationships/slideLayout" Target="../slideLayouts/slideLayout487.xml"/><Relationship Id="rId27" Type="http://schemas.openxmlformats.org/officeDocument/2006/relationships/slideLayout" Target="../slideLayouts/slideLayout492.xml"/><Relationship Id="rId30" Type="http://schemas.openxmlformats.org/officeDocument/2006/relationships/slideLayout" Target="../slideLayouts/slideLayout495.xml"/><Relationship Id="rId35" Type="http://schemas.openxmlformats.org/officeDocument/2006/relationships/slideLayout" Target="../slideLayouts/slideLayout500.xml"/><Relationship Id="rId8" Type="http://schemas.openxmlformats.org/officeDocument/2006/relationships/slideLayout" Target="../slideLayouts/slideLayout473.xml"/><Relationship Id="rId3" Type="http://schemas.openxmlformats.org/officeDocument/2006/relationships/slideLayout" Target="../slideLayouts/slideLayout46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13" Type="http://schemas.openxmlformats.org/officeDocument/2006/relationships/slideLayout" Target="../slideLayouts/slideLayout515.xml"/><Relationship Id="rId18" Type="http://schemas.openxmlformats.org/officeDocument/2006/relationships/slideLayout" Target="../slideLayouts/slideLayout520.xml"/><Relationship Id="rId26" Type="http://schemas.openxmlformats.org/officeDocument/2006/relationships/image" Target="../media/image35.png"/><Relationship Id="rId3" Type="http://schemas.openxmlformats.org/officeDocument/2006/relationships/slideLayout" Target="../slideLayouts/slideLayout505.xml"/><Relationship Id="rId21" Type="http://schemas.openxmlformats.org/officeDocument/2006/relationships/slideLayout" Target="../slideLayouts/slideLayout523.xml"/><Relationship Id="rId7" Type="http://schemas.openxmlformats.org/officeDocument/2006/relationships/slideLayout" Target="../slideLayouts/slideLayout509.xml"/><Relationship Id="rId12" Type="http://schemas.openxmlformats.org/officeDocument/2006/relationships/slideLayout" Target="../slideLayouts/slideLayout514.xml"/><Relationship Id="rId17" Type="http://schemas.openxmlformats.org/officeDocument/2006/relationships/slideLayout" Target="../slideLayouts/slideLayout51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504.xml"/><Relationship Id="rId16" Type="http://schemas.openxmlformats.org/officeDocument/2006/relationships/slideLayout" Target="../slideLayouts/slideLayout518.xml"/><Relationship Id="rId20" Type="http://schemas.openxmlformats.org/officeDocument/2006/relationships/slideLayout" Target="../slideLayouts/slideLayout522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24" Type="http://schemas.openxmlformats.org/officeDocument/2006/relationships/slideLayout" Target="../slideLayouts/slideLayout526.xml"/><Relationship Id="rId5" Type="http://schemas.openxmlformats.org/officeDocument/2006/relationships/slideLayout" Target="../slideLayouts/slideLayout507.xml"/><Relationship Id="rId15" Type="http://schemas.openxmlformats.org/officeDocument/2006/relationships/slideLayout" Target="../slideLayouts/slideLayout517.xml"/><Relationship Id="rId23" Type="http://schemas.openxmlformats.org/officeDocument/2006/relationships/slideLayout" Target="../slideLayouts/slideLayout525.xml"/><Relationship Id="rId10" Type="http://schemas.openxmlformats.org/officeDocument/2006/relationships/slideLayout" Target="../slideLayouts/slideLayout512.xml"/><Relationship Id="rId19" Type="http://schemas.openxmlformats.org/officeDocument/2006/relationships/slideLayout" Target="../slideLayouts/slideLayout521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Relationship Id="rId14" Type="http://schemas.openxmlformats.org/officeDocument/2006/relationships/slideLayout" Target="../slideLayouts/slideLayout516.xml"/><Relationship Id="rId22" Type="http://schemas.openxmlformats.org/officeDocument/2006/relationships/slideLayout" Target="../slideLayouts/slideLayout5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52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4" r:id="rId3"/>
    <p:sldLayoutId id="2147483675" r:id="rId4"/>
    <p:sldLayoutId id="2147483676" r:id="rId5"/>
    <p:sldLayoutId id="2147483677" r:id="rId6"/>
    <p:sldLayoutId id="2147483695" r:id="rId7"/>
    <p:sldLayoutId id="2147483696" r:id="rId8"/>
    <p:sldLayoutId id="2147483678" r:id="rId9"/>
    <p:sldLayoutId id="2147483693" r:id="rId10"/>
    <p:sldLayoutId id="2147483673" r:id="rId11"/>
    <p:sldLayoutId id="2147483681" r:id="rId12"/>
    <p:sldLayoutId id="2147483691" r:id="rId13"/>
    <p:sldLayoutId id="2147483692" r:id="rId14"/>
    <p:sldLayoutId id="2147483694" r:id="rId15"/>
    <p:sldLayoutId id="2147483683" r:id="rId16"/>
    <p:sldLayoutId id="2147483679" r:id="rId17"/>
    <p:sldLayoutId id="2147483680" r:id="rId18"/>
    <p:sldLayoutId id="2147483684" r:id="rId19"/>
    <p:sldLayoutId id="2147483685" r:id="rId20"/>
    <p:sldLayoutId id="2147483690" r:id="rId21"/>
    <p:sldLayoutId id="2147483686" r:id="rId22"/>
    <p:sldLayoutId id="2147483687" r:id="rId23"/>
    <p:sldLayoutId id="2147483688" r:id="rId24"/>
    <p:sldLayoutId id="2147483723" r:id="rId25"/>
    <p:sldLayoutId id="2147483729" r:id="rId26"/>
    <p:sldLayoutId id="2147483730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1" r:id="rId35"/>
    <p:sldLayoutId id="2147483742" r:id="rId36"/>
    <p:sldLayoutId id="2147483743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62415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0999" y="6506402"/>
            <a:ext cx="7330632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8096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416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67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6" r:id="rId1"/>
    <p:sldLayoutId id="2147484677" r:id="rId2"/>
    <p:sldLayoutId id="2147484678" r:id="rId3"/>
    <p:sldLayoutId id="2147484679" r:id="rId4"/>
    <p:sldLayoutId id="2147484680" r:id="rId5"/>
    <p:sldLayoutId id="2147484681" r:id="rId6"/>
    <p:sldLayoutId id="2147484682" r:id="rId7"/>
    <p:sldLayoutId id="2147484683" r:id="rId8"/>
    <p:sldLayoutId id="2147484684" r:id="rId9"/>
    <p:sldLayoutId id="2147484685" r:id="rId10"/>
    <p:sldLayoutId id="2147484686" r:id="rId11"/>
    <p:sldLayoutId id="2147484687" r:id="rId12"/>
    <p:sldLayoutId id="2147484688" r:id="rId13"/>
    <p:sldLayoutId id="2147484689" r:id="rId14"/>
    <p:sldLayoutId id="2147484690" r:id="rId15"/>
    <p:sldLayoutId id="2147484691" r:id="rId16"/>
    <p:sldLayoutId id="2147484692" r:id="rId17"/>
    <p:sldLayoutId id="2147484693" r:id="rId18"/>
    <p:sldLayoutId id="2147484694" r:id="rId19"/>
    <p:sldLayoutId id="2147484695" r:id="rId20"/>
    <p:sldLayoutId id="2147484696" r:id="rId21"/>
    <p:sldLayoutId id="2147484697" r:id="rId22"/>
    <p:sldLayoutId id="2147484698" r:id="rId23"/>
    <p:sldLayoutId id="2147484699" r:id="rId24"/>
    <p:sldLayoutId id="2147484700" r:id="rId25"/>
    <p:sldLayoutId id="2147484701" r:id="rId26"/>
    <p:sldLayoutId id="2147484702" r:id="rId27"/>
    <p:sldLayoutId id="2147484703" r:id="rId28"/>
    <p:sldLayoutId id="2147484704" r:id="rId29"/>
    <p:sldLayoutId id="2147484705" r:id="rId30"/>
    <p:sldLayoutId id="2147484706" r:id="rId31"/>
    <p:sldLayoutId id="2147484707" r:id="rId32"/>
    <p:sldLayoutId id="2147484708" r:id="rId33"/>
    <p:sldLayoutId id="2147484709" r:id="rId34"/>
    <p:sldLayoutId id="2147484710" r:id="rId35"/>
    <p:sldLayoutId id="2147484711" r:id="rId36"/>
    <p:sldLayoutId id="2147484712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1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12.10.2022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76181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38" r:id="rId1"/>
    <p:sldLayoutId id="2147485839" r:id="rId2"/>
    <p:sldLayoutId id="2147485840" r:id="rId3"/>
    <p:sldLayoutId id="2147485841" r:id="rId4"/>
    <p:sldLayoutId id="2147485842" r:id="rId5"/>
    <p:sldLayoutId id="2147485843" r:id="rId6"/>
    <p:sldLayoutId id="2147485844" r:id="rId7"/>
    <p:sldLayoutId id="2147485845" r:id="rId8"/>
    <p:sldLayoutId id="2147485846" r:id="rId9"/>
    <p:sldLayoutId id="2147485847" r:id="rId10"/>
    <p:sldLayoutId id="2147485848" r:id="rId11"/>
    <p:sldLayoutId id="2147485849" r:id="rId12"/>
    <p:sldLayoutId id="2147485850" r:id="rId13"/>
    <p:sldLayoutId id="2147485851" r:id="rId14"/>
    <p:sldLayoutId id="2147485852" r:id="rId15"/>
    <p:sldLayoutId id="2147485853" r:id="rId16"/>
    <p:sldLayoutId id="2147485854" r:id="rId17"/>
    <p:sldLayoutId id="2147485855" r:id="rId18"/>
    <p:sldLayoutId id="2147485856" r:id="rId19"/>
    <p:sldLayoutId id="2147485857" r:id="rId20"/>
    <p:sldLayoutId id="2147485858" r:id="rId21"/>
    <p:sldLayoutId id="2147485859" r:id="rId22"/>
    <p:sldLayoutId id="2147485860" r:id="rId23"/>
    <p:sldLayoutId id="2147485861" r:id="rId24"/>
    <p:sldLayoutId id="2147485862" r:id="rId25"/>
    <p:sldLayoutId id="2147485863" r:id="rId26"/>
    <p:sldLayoutId id="2147485864" r:id="rId27"/>
    <p:sldLayoutId id="2147485865" r:id="rId28"/>
    <p:sldLayoutId id="2147485866" r:id="rId29"/>
    <p:sldLayoutId id="2147485867" r:id="rId30"/>
    <p:sldLayoutId id="2147485868" r:id="rId31"/>
    <p:sldLayoutId id="2147485869" r:id="rId32"/>
    <p:sldLayoutId id="2147485870" r:id="rId33"/>
    <p:sldLayoutId id="2147485871" r:id="rId34"/>
    <p:sldLayoutId id="2147485872" r:id="rId35"/>
    <p:sldLayoutId id="2147485873" r:id="rId36"/>
    <p:sldLayoutId id="2147485874" r:id="rId37"/>
    <p:sldLayoutId id="2147485875" r:id="rId38"/>
    <p:sldLayoutId id="2147485876" r:id="rId39"/>
    <p:sldLayoutId id="2147485877" r:id="rId40"/>
    <p:sldLayoutId id="2147485878" r:id="rId41"/>
    <p:sldLayoutId id="2147485879" r:id="rId42"/>
    <p:sldLayoutId id="2147485880" r:id="rId43"/>
    <p:sldLayoutId id="2147485881" r:id="rId44"/>
    <p:sldLayoutId id="2147485882" r:id="rId45"/>
    <p:sldLayoutId id="2147485883" r:id="rId46"/>
    <p:sldLayoutId id="2147485884" r:id="rId47"/>
    <p:sldLayoutId id="2147485885" r:id="rId48"/>
    <p:sldLayoutId id="2147485886" r:id="rId49"/>
    <p:sldLayoutId id="2147485887" r:id="rId50"/>
    <p:sldLayoutId id="2147485888" r:id="rId51"/>
    <p:sldLayoutId id="2147485889" r:id="rId52"/>
    <p:sldLayoutId id="2147485890" r:id="rId53"/>
    <p:sldLayoutId id="2147485891" r:id="rId54"/>
    <p:sldLayoutId id="2147485892" r:id="rId55"/>
    <p:sldLayoutId id="2147485893" r:id="rId56"/>
    <p:sldLayoutId id="2147485894" r:id="rId57"/>
    <p:sldLayoutId id="2147485895" r:id="rId58"/>
    <p:sldLayoutId id="2147485896" r:id="rId59"/>
    <p:sldLayoutId id="2147485897" r:id="rId60"/>
    <p:sldLayoutId id="2147485898" r:id="rId61"/>
    <p:sldLayoutId id="2147485899" r:id="rId62"/>
    <p:sldLayoutId id="2147485900" r:id="rId63"/>
    <p:sldLayoutId id="2147485901" r:id="rId64"/>
    <p:sldLayoutId id="2147485902" r:id="rId65"/>
    <p:sldLayoutId id="2147485903" r:id="rId66"/>
    <p:sldLayoutId id="2147485904" r:id="rId67"/>
    <p:sldLayoutId id="2147485905" r:id="rId68"/>
    <p:sldLayoutId id="2147485906" r:id="rId69"/>
    <p:sldLayoutId id="2147485907" r:id="rId70"/>
    <p:sldLayoutId id="2147485908" r:id="rId71"/>
    <p:sldLayoutId id="2147485909" r:id="rId72"/>
    <p:sldLayoutId id="2147485910" r:id="rId73"/>
    <p:sldLayoutId id="2147485911" r:id="rId74"/>
    <p:sldLayoutId id="2147485912" r:id="rId75"/>
    <p:sldLayoutId id="2147485913" r:id="rId76"/>
    <p:sldLayoutId id="2147485914" r:id="rId77"/>
    <p:sldLayoutId id="2147485915" r:id="rId78"/>
    <p:sldLayoutId id="2147485916" r:id="rId79"/>
    <p:sldLayoutId id="2147485917" r:id="rId80"/>
    <p:sldLayoutId id="2147485918" r:id="rId81"/>
    <p:sldLayoutId id="2147485919" r:id="rId82"/>
    <p:sldLayoutId id="2147485920" r:id="rId83"/>
    <p:sldLayoutId id="2147485921" r:id="rId84"/>
    <p:sldLayoutId id="2147485922" r:id="rId85"/>
    <p:sldLayoutId id="2147485923" r:id="rId86"/>
    <p:sldLayoutId id="2147485924" r:id="rId87"/>
    <p:sldLayoutId id="2147485925" r:id="rId88"/>
    <p:sldLayoutId id="2147485926" r:id="rId89"/>
    <p:sldLayoutId id="2147485927" r:id="rId90"/>
    <p:sldLayoutId id="2147485928" r:id="rId91"/>
    <p:sldLayoutId id="2147485929" r:id="rId92"/>
    <p:sldLayoutId id="2147485930" r:id="rId93"/>
    <p:sldLayoutId id="2147485931" r:id="rId94"/>
    <p:sldLayoutId id="2147485932" r:id="rId95"/>
    <p:sldLayoutId id="2147485933" r:id="rId96"/>
    <p:sldLayoutId id="2147485934" r:id="rId97"/>
    <p:sldLayoutId id="2147485935" r:id="rId98"/>
    <p:sldLayoutId id="2147485936" r:id="rId99"/>
    <p:sldLayoutId id="2147485937" r:id="rId100"/>
    <p:sldLayoutId id="2147485938" r:id="rId101"/>
    <p:sldLayoutId id="2147485939" r:id="rId102"/>
    <p:sldLayoutId id="2147485940" r:id="rId103"/>
    <p:sldLayoutId id="2147485941" r:id="rId104"/>
    <p:sldLayoutId id="2147485942" r:id="rId105"/>
    <p:sldLayoutId id="2147485943" r:id="rId106"/>
    <p:sldLayoutId id="2147485944" r:id="rId107"/>
    <p:sldLayoutId id="2147485945" r:id="rId108"/>
    <p:sldLayoutId id="2147485946" r:id="rId109"/>
    <p:sldLayoutId id="2147485947" r:id="rId110"/>
    <p:sldLayoutId id="2147485948" r:id="rId111"/>
    <p:sldLayoutId id="2147485949" r:id="rId112"/>
    <p:sldLayoutId id="2147485950" r:id="rId113"/>
    <p:sldLayoutId id="2147485951" r:id="rId114"/>
    <p:sldLayoutId id="2147485952" r:id="rId115"/>
    <p:sldLayoutId id="2147485953" r:id="rId116"/>
    <p:sldLayoutId id="2147485954" r:id="rId117"/>
    <p:sldLayoutId id="2147485955" r:id="rId118"/>
    <p:sldLayoutId id="2147485956" r:id="rId119"/>
    <p:sldLayoutId id="2147485957" r:id="rId120"/>
    <p:sldLayoutId id="2147485958" r:id="rId121"/>
    <p:sldLayoutId id="2147485959" r:id="rId122"/>
    <p:sldLayoutId id="2147485960" r:id="rId123"/>
    <p:sldLayoutId id="2147485961" r:id="rId124"/>
    <p:sldLayoutId id="2147485962" r:id="rId125"/>
    <p:sldLayoutId id="2147485963" r:id="rId126"/>
    <p:sldLayoutId id="2147485964" r:id="rId127"/>
    <p:sldLayoutId id="2147485965" r:id="rId128"/>
    <p:sldLayoutId id="2147485966" r:id="rId129"/>
    <p:sldLayoutId id="2147485967" r:id="rId130"/>
    <p:sldLayoutId id="2147485968" r:id="rId131"/>
    <p:sldLayoutId id="2147485969" r:id="rId132"/>
    <p:sldLayoutId id="2147485970" r:id="rId133"/>
    <p:sldLayoutId id="2147485971" r:id="rId134"/>
    <p:sldLayoutId id="2147485972" r:id="rId135"/>
    <p:sldLayoutId id="2147485973" r:id="rId136"/>
    <p:sldLayoutId id="2147485974" r:id="rId137"/>
    <p:sldLayoutId id="2147485975" r:id="rId138"/>
    <p:sldLayoutId id="2147485976" r:id="rId139"/>
    <p:sldLayoutId id="2147485977" r:id="rId140"/>
    <p:sldLayoutId id="2147485978" r:id="rId141"/>
    <p:sldLayoutId id="2147485979" r:id="rId142"/>
    <p:sldLayoutId id="2147485980" r:id="rId143"/>
    <p:sldLayoutId id="2147485981" r:id="rId144"/>
    <p:sldLayoutId id="2147485982" r:id="rId145"/>
    <p:sldLayoutId id="2147485983" r:id="rId146"/>
    <p:sldLayoutId id="2147485984" r:id="rId147"/>
    <p:sldLayoutId id="2147485985" r:id="rId148"/>
    <p:sldLayoutId id="2147485986" r:id="rId149"/>
    <p:sldLayoutId id="2147485987" r:id="rId150"/>
    <p:sldLayoutId id="2147485988" r:id="rId151"/>
    <p:sldLayoutId id="2147485989" r:id="rId152"/>
    <p:sldLayoutId id="2147485990" r:id="rId153"/>
    <p:sldLayoutId id="2147485991" r:id="rId154"/>
    <p:sldLayoutId id="2147485992" r:id="rId155"/>
    <p:sldLayoutId id="2147485993" r:id="rId156"/>
    <p:sldLayoutId id="2147485994" r:id="rId157"/>
    <p:sldLayoutId id="2147485995" r:id="rId158"/>
    <p:sldLayoutId id="2147485996" r:id="rId159"/>
    <p:sldLayoutId id="2147485997" r:id="rId160"/>
    <p:sldLayoutId id="2147485998" r:id="rId161"/>
    <p:sldLayoutId id="2147485999" r:id="rId162"/>
    <p:sldLayoutId id="2147486000" r:id="rId163"/>
    <p:sldLayoutId id="2147486001" r:id="rId164"/>
    <p:sldLayoutId id="2147486002" r:id="rId165"/>
    <p:sldLayoutId id="2147486003" r:id="rId166"/>
    <p:sldLayoutId id="2147486004" r:id="rId167"/>
    <p:sldLayoutId id="2147486005" r:id="rId168"/>
    <p:sldLayoutId id="2147486006" r:id="rId169"/>
    <p:sldLayoutId id="2147486007" r:id="rId170"/>
    <p:sldLayoutId id="2147486008" r:id="rId171"/>
    <p:sldLayoutId id="2147486009" r:id="rId172"/>
    <p:sldLayoutId id="2147486010" r:id="rId173"/>
    <p:sldLayoutId id="2147486011" r:id="rId174"/>
    <p:sldLayoutId id="2147486012" r:id="rId175"/>
    <p:sldLayoutId id="2147486013" r:id="rId176"/>
    <p:sldLayoutId id="2147486014" r:id="rId177"/>
    <p:sldLayoutId id="2147486015" r:id="rId178"/>
    <p:sldLayoutId id="2147486016" r:id="rId179"/>
    <p:sldLayoutId id="2147486017" r:id="rId180"/>
    <p:sldLayoutId id="2147486018" r:id="rId181"/>
    <p:sldLayoutId id="2147486019" r:id="rId182"/>
    <p:sldLayoutId id="2147486020" r:id="rId183"/>
    <p:sldLayoutId id="2147486021" r:id="rId184"/>
    <p:sldLayoutId id="2147486022" r:id="rId185"/>
    <p:sldLayoutId id="2147486023" r:id="rId186"/>
    <p:sldLayoutId id="2147486024" r:id="rId187"/>
    <p:sldLayoutId id="2147486025" r:id="rId188"/>
    <p:sldLayoutId id="2147486026" r:id="rId189"/>
    <p:sldLayoutId id="2147486027" r:id="rId190"/>
    <p:sldLayoutId id="2147486028" r:id="rId191"/>
    <p:sldLayoutId id="2147486029" r:id="rId192"/>
    <p:sldLayoutId id="2147486030" r:id="rId193"/>
    <p:sldLayoutId id="2147486031" r:id="rId194"/>
    <p:sldLayoutId id="2147486635" r:id="rId195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80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59" r:id="rId1"/>
    <p:sldLayoutId id="2147486460" r:id="rId2"/>
    <p:sldLayoutId id="2147486461" r:id="rId3"/>
    <p:sldLayoutId id="2147486462" r:id="rId4"/>
    <p:sldLayoutId id="2147486463" r:id="rId5"/>
    <p:sldLayoutId id="2147486464" r:id="rId6"/>
    <p:sldLayoutId id="2147486465" r:id="rId7"/>
    <p:sldLayoutId id="2147486466" r:id="rId8"/>
    <p:sldLayoutId id="2147486467" r:id="rId9"/>
    <p:sldLayoutId id="2147486468" r:id="rId10"/>
    <p:sldLayoutId id="2147486469" r:id="rId11"/>
    <p:sldLayoutId id="2147486470" r:id="rId12"/>
    <p:sldLayoutId id="2147486471" r:id="rId13"/>
    <p:sldLayoutId id="2147486472" r:id="rId14"/>
    <p:sldLayoutId id="2147486473" r:id="rId15"/>
    <p:sldLayoutId id="2147486474" r:id="rId16"/>
    <p:sldLayoutId id="2147486475" r:id="rId17"/>
    <p:sldLayoutId id="2147486476" r:id="rId18"/>
    <p:sldLayoutId id="2147486477" r:id="rId19"/>
    <p:sldLayoutId id="2147486478" r:id="rId20"/>
    <p:sldLayoutId id="2147486479" r:id="rId21"/>
    <p:sldLayoutId id="2147486480" r:id="rId22"/>
    <p:sldLayoutId id="2147486481" r:id="rId23"/>
    <p:sldLayoutId id="2147486482" r:id="rId24"/>
    <p:sldLayoutId id="2147486483" r:id="rId25"/>
    <p:sldLayoutId id="2147486484" r:id="rId26"/>
    <p:sldLayoutId id="2147486485" r:id="rId27"/>
    <p:sldLayoutId id="2147486486" r:id="rId28"/>
    <p:sldLayoutId id="2147486487" r:id="rId29"/>
    <p:sldLayoutId id="2147486488" r:id="rId30"/>
    <p:sldLayoutId id="2147486489" r:id="rId31"/>
    <p:sldLayoutId id="2147486490" r:id="rId32"/>
    <p:sldLayoutId id="2147486491" r:id="rId33"/>
    <p:sldLayoutId id="2147486492" r:id="rId34"/>
    <p:sldLayoutId id="2147486493" r:id="rId35"/>
    <p:sldLayoutId id="2147486494" r:id="rId36"/>
    <p:sldLayoutId id="2147486495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26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97" r:id="rId1"/>
    <p:sldLayoutId id="2147486498" r:id="rId2"/>
    <p:sldLayoutId id="2147486499" r:id="rId3"/>
    <p:sldLayoutId id="2147486500" r:id="rId4"/>
    <p:sldLayoutId id="2147486501" r:id="rId5"/>
    <p:sldLayoutId id="2147486502" r:id="rId6"/>
    <p:sldLayoutId id="2147486503" r:id="rId7"/>
    <p:sldLayoutId id="2147486504" r:id="rId8"/>
    <p:sldLayoutId id="2147486505" r:id="rId9"/>
    <p:sldLayoutId id="2147486506" r:id="rId10"/>
    <p:sldLayoutId id="2147486507" r:id="rId11"/>
    <p:sldLayoutId id="2147486508" r:id="rId12"/>
    <p:sldLayoutId id="2147486509" r:id="rId13"/>
    <p:sldLayoutId id="2147486510" r:id="rId14"/>
    <p:sldLayoutId id="2147486511" r:id="rId15"/>
    <p:sldLayoutId id="2147486512" r:id="rId16"/>
    <p:sldLayoutId id="2147486513" r:id="rId17"/>
    <p:sldLayoutId id="2147486514" r:id="rId18"/>
    <p:sldLayoutId id="2147486515" r:id="rId19"/>
    <p:sldLayoutId id="2147486516" r:id="rId20"/>
    <p:sldLayoutId id="2147486517" r:id="rId21"/>
    <p:sldLayoutId id="2147486518" r:id="rId22"/>
    <p:sldLayoutId id="2147486519" r:id="rId23"/>
    <p:sldLayoutId id="2147486520" r:id="rId24"/>
    <p:sldLayoutId id="2147486521" r:id="rId25"/>
    <p:sldLayoutId id="2147486522" r:id="rId26"/>
    <p:sldLayoutId id="2147486523" r:id="rId27"/>
    <p:sldLayoutId id="2147486524" r:id="rId28"/>
    <p:sldLayoutId id="2147486525" r:id="rId29"/>
    <p:sldLayoutId id="2147486526" r:id="rId30"/>
    <p:sldLayoutId id="2147486527" r:id="rId31"/>
    <p:sldLayoutId id="2147486528" r:id="rId32"/>
    <p:sldLayoutId id="2147486529" r:id="rId33"/>
    <p:sldLayoutId id="2147486530" r:id="rId34"/>
    <p:sldLayoutId id="2147486531" r:id="rId35"/>
    <p:sldLayoutId id="2147486532" r:id="rId36"/>
    <p:sldLayoutId id="2147486533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36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35" r:id="rId1"/>
    <p:sldLayoutId id="2147486536" r:id="rId2"/>
    <p:sldLayoutId id="2147486537" r:id="rId3"/>
    <p:sldLayoutId id="2147486538" r:id="rId4"/>
    <p:sldLayoutId id="2147486539" r:id="rId5"/>
    <p:sldLayoutId id="2147486540" r:id="rId6"/>
    <p:sldLayoutId id="2147486541" r:id="rId7"/>
    <p:sldLayoutId id="2147486542" r:id="rId8"/>
    <p:sldLayoutId id="2147486543" r:id="rId9"/>
    <p:sldLayoutId id="2147486544" r:id="rId10"/>
    <p:sldLayoutId id="2147486545" r:id="rId11"/>
    <p:sldLayoutId id="2147486546" r:id="rId12"/>
    <p:sldLayoutId id="2147486547" r:id="rId13"/>
    <p:sldLayoutId id="2147486548" r:id="rId14"/>
    <p:sldLayoutId id="2147486549" r:id="rId15"/>
    <p:sldLayoutId id="2147486550" r:id="rId16"/>
    <p:sldLayoutId id="2147486551" r:id="rId17"/>
    <p:sldLayoutId id="2147486552" r:id="rId18"/>
    <p:sldLayoutId id="2147486553" r:id="rId19"/>
    <p:sldLayoutId id="2147486554" r:id="rId20"/>
    <p:sldLayoutId id="2147486555" r:id="rId21"/>
    <p:sldLayoutId id="2147486556" r:id="rId22"/>
    <p:sldLayoutId id="2147486557" r:id="rId23"/>
    <p:sldLayoutId id="2147486558" r:id="rId24"/>
    <p:sldLayoutId id="2147486559" r:id="rId25"/>
    <p:sldLayoutId id="2147486560" r:id="rId26"/>
    <p:sldLayoutId id="2147486561" r:id="rId27"/>
    <p:sldLayoutId id="2147486562" r:id="rId28"/>
    <p:sldLayoutId id="2147486563" r:id="rId29"/>
    <p:sldLayoutId id="2147486564" r:id="rId30"/>
    <p:sldLayoutId id="2147486565" r:id="rId31"/>
    <p:sldLayoutId id="2147486566" r:id="rId32"/>
    <p:sldLayoutId id="2147486567" r:id="rId33"/>
    <p:sldLayoutId id="2147486568" r:id="rId34"/>
    <p:sldLayoutId id="2147486569" r:id="rId35"/>
    <p:sldLayoutId id="2147486570" r:id="rId36"/>
    <p:sldLayoutId id="2147486571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68BA69-E791-4DF3-A84D-D33DE169CEDF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3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73" r:id="rId1"/>
    <p:sldLayoutId id="2147486574" r:id="rId2"/>
    <p:sldLayoutId id="2147486575" r:id="rId3"/>
    <p:sldLayoutId id="2147486576" r:id="rId4"/>
    <p:sldLayoutId id="2147486577" r:id="rId5"/>
    <p:sldLayoutId id="2147486578" r:id="rId6"/>
    <p:sldLayoutId id="2147486579" r:id="rId7"/>
    <p:sldLayoutId id="2147486580" r:id="rId8"/>
    <p:sldLayoutId id="2147486581" r:id="rId9"/>
    <p:sldLayoutId id="2147486582" r:id="rId10"/>
    <p:sldLayoutId id="2147486583" r:id="rId11"/>
    <p:sldLayoutId id="2147486584" r:id="rId12"/>
    <p:sldLayoutId id="2147486585" r:id="rId13"/>
    <p:sldLayoutId id="2147486586" r:id="rId14"/>
    <p:sldLayoutId id="2147486587" r:id="rId15"/>
    <p:sldLayoutId id="2147486588" r:id="rId16"/>
    <p:sldLayoutId id="2147486589" r:id="rId17"/>
    <p:sldLayoutId id="2147486590" r:id="rId18"/>
    <p:sldLayoutId id="2147486591" r:id="rId19"/>
    <p:sldLayoutId id="2147486592" r:id="rId20"/>
    <p:sldLayoutId id="2147486593" r:id="rId21"/>
    <p:sldLayoutId id="2147486594" r:id="rId22"/>
    <p:sldLayoutId id="2147486595" r:id="rId23"/>
    <p:sldLayoutId id="2147486596" r:id="rId2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43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8" r:id="rId1"/>
    <p:sldLayoutId id="2147486599" r:id="rId2"/>
    <p:sldLayoutId id="2147486600" r:id="rId3"/>
    <p:sldLayoutId id="2147486601" r:id="rId4"/>
    <p:sldLayoutId id="2147486602" r:id="rId5"/>
    <p:sldLayoutId id="2147486603" r:id="rId6"/>
    <p:sldLayoutId id="2147486604" r:id="rId7"/>
    <p:sldLayoutId id="2147486605" r:id="rId8"/>
    <p:sldLayoutId id="2147486606" r:id="rId9"/>
    <p:sldLayoutId id="2147486607" r:id="rId10"/>
    <p:sldLayoutId id="2147486608" r:id="rId11"/>
    <p:sldLayoutId id="2147486609" r:id="rId12"/>
    <p:sldLayoutId id="2147486610" r:id="rId13"/>
    <p:sldLayoutId id="2147486611" r:id="rId14"/>
    <p:sldLayoutId id="2147486612" r:id="rId15"/>
    <p:sldLayoutId id="2147486613" r:id="rId16"/>
    <p:sldLayoutId id="2147486614" r:id="rId17"/>
    <p:sldLayoutId id="2147486615" r:id="rId18"/>
    <p:sldLayoutId id="2147486616" r:id="rId19"/>
    <p:sldLayoutId id="2147486617" r:id="rId20"/>
    <p:sldLayoutId id="2147486618" r:id="rId21"/>
    <p:sldLayoutId id="2147486619" r:id="rId22"/>
    <p:sldLayoutId id="2147486620" r:id="rId23"/>
    <p:sldLayoutId id="2147486621" r:id="rId24"/>
    <p:sldLayoutId id="2147486622" r:id="rId25"/>
    <p:sldLayoutId id="2147486623" r:id="rId26"/>
    <p:sldLayoutId id="2147486624" r:id="rId27"/>
    <p:sldLayoutId id="2147486625" r:id="rId28"/>
    <p:sldLayoutId id="2147486626" r:id="rId29"/>
    <p:sldLayoutId id="2147486627" r:id="rId30"/>
    <p:sldLayoutId id="2147486628" r:id="rId31"/>
    <p:sldLayoutId id="2147486629" r:id="rId32"/>
    <p:sldLayoutId id="2147486630" r:id="rId33"/>
    <p:sldLayoutId id="2147486631" r:id="rId34"/>
    <p:sldLayoutId id="2147486632" r:id="rId35"/>
    <p:sldLayoutId id="2147486633" r:id="rId36"/>
    <p:sldLayoutId id="2147486634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33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37" r:id="rId1"/>
    <p:sldLayoutId id="2147486638" r:id="rId2"/>
    <p:sldLayoutId id="2147486639" r:id="rId3"/>
    <p:sldLayoutId id="2147486640" r:id="rId4"/>
    <p:sldLayoutId id="2147486641" r:id="rId5"/>
    <p:sldLayoutId id="2147486642" r:id="rId6"/>
    <p:sldLayoutId id="2147486643" r:id="rId7"/>
    <p:sldLayoutId id="2147486644" r:id="rId8"/>
    <p:sldLayoutId id="2147486645" r:id="rId9"/>
    <p:sldLayoutId id="2147486646" r:id="rId10"/>
    <p:sldLayoutId id="2147486647" r:id="rId11"/>
    <p:sldLayoutId id="2147486648" r:id="rId12"/>
    <p:sldLayoutId id="2147486649" r:id="rId13"/>
    <p:sldLayoutId id="2147486650" r:id="rId14"/>
    <p:sldLayoutId id="2147486651" r:id="rId15"/>
    <p:sldLayoutId id="2147486652" r:id="rId16"/>
    <p:sldLayoutId id="2147486653" r:id="rId17"/>
    <p:sldLayoutId id="2147486654" r:id="rId18"/>
    <p:sldLayoutId id="2147486655" r:id="rId19"/>
    <p:sldLayoutId id="2147486656" r:id="rId20"/>
    <p:sldLayoutId id="2147486657" r:id="rId21"/>
    <p:sldLayoutId id="2147486658" r:id="rId22"/>
    <p:sldLayoutId id="2147486659" r:id="rId23"/>
    <p:sldLayoutId id="2147486660" r:id="rId24"/>
    <p:sldLayoutId id="2147486661" r:id="rId25"/>
    <p:sldLayoutId id="2147486662" r:id="rId26"/>
    <p:sldLayoutId id="2147486663" r:id="rId27"/>
    <p:sldLayoutId id="2147486664" r:id="rId28"/>
    <p:sldLayoutId id="2147486665" r:id="rId29"/>
    <p:sldLayoutId id="2147486666" r:id="rId30"/>
    <p:sldLayoutId id="2147486667" r:id="rId31"/>
    <p:sldLayoutId id="2147486668" r:id="rId32"/>
    <p:sldLayoutId id="2147486669" r:id="rId33"/>
    <p:sldLayoutId id="2147486670" r:id="rId34"/>
    <p:sldLayoutId id="2147486671" r:id="rId35"/>
    <p:sldLayoutId id="2147486672" r:id="rId36"/>
    <p:sldLayoutId id="2147486673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68BA69-E791-4DF3-A84D-D33DE169CEDF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75" r:id="rId1"/>
    <p:sldLayoutId id="2147486676" r:id="rId2"/>
    <p:sldLayoutId id="2147486677" r:id="rId3"/>
    <p:sldLayoutId id="2147486678" r:id="rId4"/>
    <p:sldLayoutId id="2147486679" r:id="rId5"/>
    <p:sldLayoutId id="2147486680" r:id="rId6"/>
    <p:sldLayoutId id="2147486681" r:id="rId7"/>
    <p:sldLayoutId id="2147486682" r:id="rId8"/>
    <p:sldLayoutId id="2147486683" r:id="rId9"/>
    <p:sldLayoutId id="2147486684" r:id="rId10"/>
    <p:sldLayoutId id="2147486685" r:id="rId11"/>
    <p:sldLayoutId id="2147486686" r:id="rId12"/>
    <p:sldLayoutId id="2147486687" r:id="rId13"/>
    <p:sldLayoutId id="2147486688" r:id="rId14"/>
    <p:sldLayoutId id="2147486689" r:id="rId15"/>
    <p:sldLayoutId id="2147486690" r:id="rId16"/>
    <p:sldLayoutId id="2147486691" r:id="rId17"/>
    <p:sldLayoutId id="2147486692" r:id="rId18"/>
    <p:sldLayoutId id="2147486693" r:id="rId19"/>
    <p:sldLayoutId id="2147486694" r:id="rId20"/>
    <p:sldLayoutId id="2147486695" r:id="rId21"/>
    <p:sldLayoutId id="2147486696" r:id="rId22"/>
    <p:sldLayoutId id="2147486697" r:id="rId23"/>
    <p:sldLayoutId id="2147486698" r:id="rId2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oi.2021.101246" TargetMode="External"/><Relationship Id="rId2" Type="http://schemas.openxmlformats.org/officeDocument/2006/relationships/hyperlink" Target="https://doi.org/10.14357/19922264210105" TargetMode="External"/><Relationship Id="rId1" Type="http://schemas.openxmlformats.org/officeDocument/2006/relationships/slideLayout" Target="../slideLayouts/slideLayout3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yberleninka.ru/article/n/nedobrosovestnye-zaimstvovaniya-v-dissertatsionnyh-rabotah" TargetMode="External"/><Relationship Id="rId1" Type="http://schemas.openxmlformats.org/officeDocument/2006/relationships/slideLayout" Target="../slideLayouts/slideLayout38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rHA0RF34zA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youtu.be/crHA0RF34zA" TargetMode="External"/><Relationship Id="rId1" Type="http://schemas.openxmlformats.org/officeDocument/2006/relationships/slideLayout" Target="../slideLayouts/slideLayout3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doi.org/10.1038/d41586-019-00893-5" TargetMode="External"/><Relationship Id="rId1" Type="http://schemas.openxmlformats.org/officeDocument/2006/relationships/slideLayout" Target="../slideLayouts/slideLayout439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d41586-019-00893-5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78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4.xml"/><Relationship Id="rId4" Type="http://schemas.openxmlformats.org/officeDocument/2006/relationships/hyperlink" Target="https://www.antiplagiat.ru/training/11-10-2022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quoteinvestigator.com/2017/07/16/product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library.ru/item.asp?id=28283127" TargetMode="Externa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6.xml"/><Relationship Id="rId4" Type="http://schemas.openxmlformats.org/officeDocument/2006/relationships/hyperlink" Target="https://doi.org/10.24069/2542-0267-2019-1-2-45-51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8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library.ru/" TargetMode="External"/><Relationship Id="rId1" Type="http://schemas.openxmlformats.org/officeDocument/2006/relationships/slideLayout" Target="../slideLayouts/slideLayout47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doi.org/10.1016/j.joi.2021.101246" TargetMode="External"/><Relationship Id="rId1" Type="http://schemas.openxmlformats.org/officeDocument/2006/relationships/slideLayout" Target="../slideLayouts/slideLayout476.xml"/><Relationship Id="rId5" Type="http://schemas.openxmlformats.org/officeDocument/2006/relationships/image" Target="../media/image58.gif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0.xml"/><Relationship Id="rId5" Type="http://schemas.openxmlformats.org/officeDocument/2006/relationships/image" Target="../media/image60.png"/><Relationship Id="rId4" Type="http://schemas.openxmlformats.org/officeDocument/2006/relationships/hyperlink" Target="http://dx.doi.org/10.17632/dy2smpf277.2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tiplagiat.ru/corporate/methodology" TargetMode="External"/><Relationship Id="rId3" Type="http://schemas.openxmlformats.org/officeDocument/2006/relationships/image" Target="../media/image61.png"/><Relationship Id="rId7" Type="http://schemas.openxmlformats.org/officeDocument/2006/relationships/hyperlink" Target="https://e.lanbook.com/book/15415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63.png"/><Relationship Id="rId11" Type="http://schemas.openxmlformats.org/officeDocument/2006/relationships/image" Target="../media/image66.gif"/><Relationship Id="rId5" Type="http://schemas.openxmlformats.org/officeDocument/2006/relationships/image" Target="../media/image62.png"/><Relationship Id="rId10" Type="http://schemas.openxmlformats.org/officeDocument/2006/relationships/image" Target="../media/image65.gif"/><Relationship Id="rId4" Type="http://schemas.openxmlformats.org/officeDocument/2006/relationships/hyperlink" Target="https://e.lanbook.com/book/154156" TargetMode="External"/><Relationship Id="rId9" Type="http://schemas.openxmlformats.org/officeDocument/2006/relationships/image" Target="../media/image64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41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hyperlink" Target="https://ozconf.ru/reg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hyperlink" Target="https://ozconf.ru/" TargetMode="External"/><Relationship Id="rId4" Type="http://schemas.openxmlformats.org/officeDocument/2006/relationships/image" Target="../media/image71.png"/><Relationship Id="rId9" Type="http://schemas.openxmlformats.org/officeDocument/2006/relationships/hyperlink" Target="https://ozconf.ru/oz-2022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nkniga.ru/innovation/tehnology/7886-plagiat-v-nauchnyh-statjah0trudnosti-obnaruzheniya-perevoda.html" TargetMode="External"/><Relationship Id="rId13" Type="http://schemas.openxmlformats.org/officeDocument/2006/relationships/hyperlink" Target="https://doi.org/10.13140/RG.2.2.35600.76801" TargetMode="External"/><Relationship Id="rId3" Type="http://schemas.openxmlformats.org/officeDocument/2006/relationships/hyperlink" Target="http://www.unkniga.ru/innovation/tehnology/9450-mnimiy-bolnoy-ili-mogut-li-studenty-imet-dostup-k-sisteme-antiplagiat.html" TargetMode="External"/><Relationship Id="rId7" Type="http://schemas.openxmlformats.org/officeDocument/2006/relationships/hyperlink" Target="https://elibrary.ru/item.asp?id=35191363" TargetMode="External"/><Relationship Id="rId12" Type="http://schemas.openxmlformats.org/officeDocument/2006/relationships/hyperlink" Target="https://doi.org/10.24069/2542-0267-2019-1-2-45-51" TargetMode="External"/><Relationship Id="rId2" Type="http://schemas.openxmlformats.org/officeDocument/2006/relationships/hyperlink" Target="https://cyberleninka.ru/article/n/nedobrosovestnye-zaimstvovaniya-v-dissertatsionnyh-rabotah" TargetMode="External"/><Relationship Id="rId1" Type="http://schemas.openxmlformats.org/officeDocument/2006/relationships/slideLayout" Target="../slideLayouts/slideLayout72.xml"/><Relationship Id="rId6" Type="http://schemas.openxmlformats.org/officeDocument/2006/relationships/hyperlink" Target="http://www.unkniga.ru/innovation/tehnology/8784-antiplagiat-i-vkr-kak-ne-prevratit-prverku-v-fars.html" TargetMode="External"/><Relationship Id="rId11" Type="http://schemas.openxmlformats.org/officeDocument/2006/relationships/hyperlink" Target="https://www.antiplagiat.ru/corporate/methodology" TargetMode="External"/><Relationship Id="rId5" Type="http://schemas.openxmlformats.org/officeDocument/2006/relationships/hyperlink" Target="http://www.unkniga.ru/innovation/tehnology/8997-samcitirovaniya-korrektnye-i-nekorrektnye.html" TargetMode="External"/><Relationship Id="rId10" Type="http://schemas.openxmlformats.org/officeDocument/2006/relationships/hyperlink" Target="https://habr.com/company/antiplagiat/blog/422941/" TargetMode="External"/><Relationship Id="rId4" Type="http://schemas.openxmlformats.org/officeDocument/2006/relationships/hyperlink" Target="http://www.unkniga.ru/innovation/tehnology/9514-kto-ne-spryatalsya-ya-ne-vinovat.html" TargetMode="External"/><Relationship Id="rId9" Type="http://schemas.openxmlformats.org/officeDocument/2006/relationships/hyperlink" Target="http://www.unkniga.ru/innovation/tehnology/8136-kak-najti-ploschad-lenina-ili-razmyshleniya-o-praktike.html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2667000" y="4589464"/>
            <a:ext cx="6858000" cy="749372"/>
          </a:xfrm>
        </p:spPr>
        <p:txBody>
          <a:bodyPr/>
          <a:lstStyle/>
          <a:p>
            <a:r>
              <a:rPr lang="ru-RU" sz="2000" dirty="0"/>
              <a:t>Юрий Викторович Чехович, к.ф.-м.н.</a:t>
            </a:r>
          </a:p>
          <a:p>
            <a:r>
              <a:rPr lang="ru-RU" sz="2000" dirty="0"/>
              <a:t>Исполнительный директор компании Антиплагиат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22148" y="1517904"/>
            <a:ext cx="11347704" cy="2413089"/>
          </a:xfrm>
        </p:spPr>
        <p:txBody>
          <a:bodyPr>
            <a:normAutofit/>
          </a:bodyPr>
          <a:lstStyle/>
          <a:p>
            <a:r>
              <a:rPr lang="ru-RU" sz="2800" b="0" dirty="0"/>
              <a:t>Механизмы обеспечения академической честности в университетах. Методология эффективного внедрения и использования </a:t>
            </a:r>
            <a:br>
              <a:rPr lang="ru-RU" sz="2800" b="0" dirty="0"/>
            </a:br>
            <a:r>
              <a:rPr lang="ru-RU" sz="2800" b="0" dirty="0"/>
              <a:t>системы «Антиплагиат» 	</a:t>
            </a:r>
          </a:p>
        </p:txBody>
      </p:sp>
    </p:spTree>
    <p:extLst>
      <p:ext uri="{BB962C8B-B14F-4D97-AF65-F5344CB8AC3E}">
        <p14:creationId xmlns:p14="http://schemas.microsoft.com/office/powerpoint/2010/main" val="998058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3BE07-4624-4D68-B087-0DCC57278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100" dirty="0"/>
              <a:t>Почему необходимо проверять работы на наличие заимствований?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AAEB4C-1182-42A1-BE3F-0F37814412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AC83C5-7B7B-4F02-9C48-D1BE201E9F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711B64-7F39-4D51-A55B-B89E5B1D5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D26344-F5F4-4C4D-BEE2-33D0BDEF8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591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0"/>
          </p:nvPr>
        </p:nvSpPr>
        <p:spPr>
          <a:xfrm>
            <a:off x="838200" y="1951592"/>
            <a:ext cx="10515600" cy="3569503"/>
          </a:xfrm>
        </p:spPr>
        <p:txBody>
          <a:bodyPr/>
          <a:lstStyle/>
          <a:p>
            <a:r>
              <a:rPr lang="ru-RU" sz="2000" dirty="0"/>
              <a:t>2005 год – более </a:t>
            </a:r>
            <a:r>
              <a:rPr lang="ru-RU" sz="2000" b="1" dirty="0">
                <a:solidFill>
                  <a:srgbClr val="FFC000"/>
                </a:solidFill>
              </a:rPr>
              <a:t>50%</a:t>
            </a:r>
            <a:r>
              <a:rPr lang="ru-RU" sz="2000" dirty="0"/>
              <a:t> дипломных работ, защищенных на «отлично», были скопированы из интернета без изменений </a:t>
            </a:r>
            <a:r>
              <a:rPr lang="ru-RU" sz="1200" dirty="0"/>
              <a:t>(компания «Антиплагиат»)</a:t>
            </a:r>
            <a:endParaRPr lang="en-US" sz="1200" dirty="0"/>
          </a:p>
          <a:p>
            <a:r>
              <a:rPr lang="ru-RU" sz="2000" dirty="0"/>
              <a:t>2013 год – более </a:t>
            </a:r>
            <a:r>
              <a:rPr lang="ru-RU" sz="2000" b="1" dirty="0">
                <a:solidFill>
                  <a:srgbClr val="FFC000"/>
                </a:solidFill>
              </a:rPr>
              <a:t>1500</a:t>
            </a:r>
            <a:r>
              <a:rPr lang="ru-RU" sz="2000" dirty="0"/>
              <a:t> диссертаций по историческим наукам, защищенных в России после 2000 года, содержат значительные заимствования из других диссертаций </a:t>
            </a:r>
            <a:r>
              <a:rPr lang="ru-RU" sz="1200" dirty="0"/>
              <a:t>(исследование компании Антиплагиат)</a:t>
            </a:r>
            <a:endParaRPr lang="ru-RU" sz="2000" dirty="0"/>
          </a:p>
          <a:p>
            <a:r>
              <a:rPr lang="ru-RU" sz="2000" dirty="0"/>
              <a:t>2017 год – среди 2,5 млн текстов научных статей из научной электронной библиотека </a:t>
            </a:r>
            <a:r>
              <a:rPr lang="en-US" sz="2000" dirty="0"/>
              <a:t>Elibrary.ru </a:t>
            </a:r>
            <a:r>
              <a:rPr lang="ru-RU" sz="2000" dirty="0"/>
              <a:t>было обнаружено более </a:t>
            </a:r>
            <a:r>
              <a:rPr lang="ru-RU" sz="2000" b="1" dirty="0">
                <a:solidFill>
                  <a:srgbClr val="FFC000"/>
                </a:solidFill>
              </a:rPr>
              <a:t>20 тысяч</a:t>
            </a:r>
            <a:r>
              <a:rPr lang="ru-RU" sz="2000" dirty="0"/>
              <a:t> случаев переводных заимствований значительного объема из англоязычных публикаций </a:t>
            </a:r>
            <a:r>
              <a:rPr lang="ru-RU" sz="1200" dirty="0"/>
              <a:t>(</a:t>
            </a:r>
            <a:r>
              <a:rPr lang="en-GB" sz="1200" dirty="0">
                <a:hlinkClick r:id="rId2"/>
              </a:rPr>
              <a:t>https://doi.org/10.14357/19922264210105</a:t>
            </a:r>
            <a:r>
              <a:rPr lang="ru-RU" sz="1200" dirty="0"/>
              <a:t>)</a:t>
            </a:r>
          </a:p>
          <a:p>
            <a:r>
              <a:rPr lang="ru-RU" sz="2000" dirty="0"/>
              <a:t>2019 год – среди 4,3 млн научных статей на русском языке обнаружено более </a:t>
            </a:r>
            <a:br>
              <a:rPr lang="ru-RU" sz="2000" dirty="0"/>
            </a:br>
            <a:r>
              <a:rPr lang="ru-RU" sz="2000" b="1" dirty="0">
                <a:solidFill>
                  <a:srgbClr val="FFC000"/>
                </a:solidFill>
              </a:rPr>
              <a:t>70 тысяч</a:t>
            </a:r>
            <a:r>
              <a:rPr lang="ru-RU" sz="2000" dirty="0"/>
              <a:t> случаев дублирования публикаций </a:t>
            </a:r>
            <a:r>
              <a:rPr lang="ru-RU" sz="1200" dirty="0"/>
              <a:t>(</a:t>
            </a:r>
            <a:r>
              <a:rPr lang="en-GB" sz="1200" dirty="0">
                <a:hlinkClick r:id="rId3"/>
              </a:rPr>
              <a:t>https://doi.org/10.1016/j.joi.2021.101246</a:t>
            </a:r>
            <a:r>
              <a:rPr lang="ru-RU" sz="1200" dirty="0"/>
              <a:t>)</a:t>
            </a:r>
            <a:endParaRPr lang="ru-RU" sz="20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/>
              <a:t>Почему работы проверяют на наличие заимствований?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1"/>
          </p:nvPr>
        </p:nvSpPr>
        <p:spPr>
          <a:xfrm>
            <a:off x="1205778" y="1292063"/>
            <a:ext cx="7627632" cy="321242"/>
          </a:xfrm>
        </p:spPr>
        <p:txBody>
          <a:bodyPr/>
          <a:lstStyle/>
          <a:p>
            <a:r>
              <a:rPr lang="ru-RU" dirty="0"/>
              <a:t>Некоторые факты</a:t>
            </a:r>
          </a:p>
        </p:txBody>
      </p:sp>
    </p:spTree>
    <p:extLst>
      <p:ext uri="{BB962C8B-B14F-4D97-AF65-F5344CB8AC3E}">
        <p14:creationId xmlns:p14="http://schemas.microsoft.com/office/powerpoint/2010/main" val="4115551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11480" y="870794"/>
            <a:ext cx="11411712" cy="5401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2"/>
          </p:nvPr>
        </p:nvSpPr>
        <p:spPr>
          <a:xfrm>
            <a:off x="6332476" y="1868733"/>
            <a:ext cx="4653783" cy="3498073"/>
          </a:xfrm>
        </p:spPr>
        <p:txBody>
          <a:bodyPr/>
          <a:lstStyle/>
          <a:p>
            <a:pPr algn="just"/>
            <a:r>
              <a:rPr lang="ru-RU" sz="1400" dirty="0"/>
              <a:t>Наиболее выраженное уменьшение уровня </a:t>
            </a:r>
            <a:r>
              <a:rPr lang="ru-RU" sz="1400" dirty="0" err="1"/>
              <a:t>IgА</a:t>
            </a:r>
            <a:r>
              <a:rPr lang="ru-RU" sz="1400" dirty="0"/>
              <a:t> в сыворотке крови констатировано в группе больных </a:t>
            </a:r>
            <a:r>
              <a:rPr lang="ru-RU" sz="1400" b="1" dirty="0">
                <a:solidFill>
                  <a:schemeClr val="accent1"/>
                </a:solidFill>
              </a:rPr>
              <a:t>микробной экземой</a:t>
            </a:r>
            <a:r>
              <a:rPr lang="ru-RU" sz="1400" dirty="0"/>
              <a:t>, получивших в составе комплексной терапии </a:t>
            </a:r>
            <a:r>
              <a:rPr lang="ru-RU" sz="1400" b="1" dirty="0">
                <a:solidFill>
                  <a:schemeClr val="accent1"/>
                </a:solidFill>
              </a:rPr>
              <a:t>циклоферон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  <a:r>
              <a:rPr lang="ru-RU" sz="1400" dirty="0"/>
              <a:t>(р &lt; 0,001), при этом концентрация </a:t>
            </a:r>
            <a:r>
              <a:rPr lang="ru-RU" sz="1400" dirty="0" err="1"/>
              <a:t>IgА</a:t>
            </a:r>
            <a:r>
              <a:rPr lang="ru-RU" sz="1400" dirty="0"/>
              <a:t> в крови статистически не отличалась от результатов, полученных в группе доноров (р &gt; 0,05)…</a:t>
            </a:r>
          </a:p>
          <a:p>
            <a:pPr algn="just"/>
            <a:r>
              <a:rPr lang="ru-RU" sz="1400" dirty="0"/>
              <a:t>Вышеизложенное убедительно демонстрирует благоприятное влияние </a:t>
            </a:r>
            <a:r>
              <a:rPr lang="ru-RU" sz="1400" b="1" dirty="0">
                <a:solidFill>
                  <a:schemeClr val="accent1"/>
                </a:solidFill>
              </a:rPr>
              <a:t>циклоферона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  <a:r>
              <a:rPr lang="ru-RU" sz="1400" dirty="0"/>
              <a:t>на содержание </a:t>
            </a:r>
            <a:r>
              <a:rPr lang="ru-RU" sz="1400" dirty="0" err="1"/>
              <a:t>IgА</a:t>
            </a:r>
            <a:r>
              <a:rPr lang="ru-RU" sz="1400" dirty="0"/>
              <a:t> в кровяном русле. Среди пациентов, лечившихся традиционными медикаментозными средствами, содержание </a:t>
            </a:r>
            <a:r>
              <a:rPr lang="ru-RU" sz="1400" dirty="0" err="1"/>
              <a:t>IgА</a:t>
            </a:r>
            <a:r>
              <a:rPr lang="ru-RU" sz="1400" dirty="0"/>
              <a:t> в сыворотке крови после проведенной терапии оставалось достаточно высоким, в 2,8 раза превышая контрольные величины (р&lt;0,001)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5"/>
          </p:nvPr>
        </p:nvSpPr>
        <p:spPr>
          <a:xfrm>
            <a:off x="1852272" y="1266353"/>
            <a:ext cx="3643271" cy="350865"/>
          </a:xfrm>
        </p:spPr>
        <p:txBody>
          <a:bodyPr/>
          <a:lstStyle/>
          <a:p>
            <a:r>
              <a:rPr lang="ru-RU" sz="2000" dirty="0">
                <a:solidFill>
                  <a:srgbClr val="0070C0"/>
                </a:solidFill>
              </a:rPr>
              <a:t>Диссертация 2005 г.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6"/>
          </p:nvPr>
        </p:nvSpPr>
        <p:spPr>
          <a:xfrm>
            <a:off x="7381620" y="1266353"/>
            <a:ext cx="3604639" cy="350865"/>
          </a:xfrm>
        </p:spPr>
        <p:txBody>
          <a:bodyPr/>
          <a:lstStyle/>
          <a:p>
            <a:r>
              <a:rPr lang="ru-RU" sz="2000" dirty="0">
                <a:solidFill>
                  <a:srgbClr val="0070C0"/>
                </a:solidFill>
              </a:rPr>
              <a:t>Диссертация 2011 г.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7"/>
          </p:nvPr>
        </p:nvSpPr>
        <p:spPr>
          <a:xfrm>
            <a:off x="875241" y="1983028"/>
            <a:ext cx="4620303" cy="3269485"/>
          </a:xfrm>
        </p:spPr>
        <p:txBody>
          <a:bodyPr/>
          <a:lstStyle/>
          <a:p>
            <a:pPr algn="just"/>
            <a:r>
              <a:rPr lang="ru-RU" sz="1400" dirty="0"/>
              <a:t>Наиболее выраженное уменьшение уровня </a:t>
            </a:r>
            <a:r>
              <a:rPr lang="ru-RU" sz="1400" dirty="0" err="1"/>
              <a:t>IgА</a:t>
            </a:r>
            <a:r>
              <a:rPr lang="ru-RU" sz="1400" dirty="0"/>
              <a:t> в сыворотке крови констатировано в группе больных </a:t>
            </a:r>
            <a:r>
              <a:rPr lang="ru-RU" sz="1400" b="1" dirty="0">
                <a:solidFill>
                  <a:schemeClr val="accent1"/>
                </a:solidFill>
              </a:rPr>
              <a:t>псориазом</a:t>
            </a:r>
            <a:r>
              <a:rPr lang="ru-RU" sz="1400" dirty="0"/>
              <a:t>, получивших в составе комплексной терапии </a:t>
            </a:r>
            <a:r>
              <a:rPr lang="ru-RU" sz="1400" b="1" dirty="0" err="1">
                <a:solidFill>
                  <a:schemeClr val="accent1"/>
                </a:solidFill>
              </a:rPr>
              <a:t>имунофан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  <a:r>
              <a:rPr lang="ru-RU" sz="1400" dirty="0"/>
              <a:t>(р&lt;0,001), при этом концентрация </a:t>
            </a:r>
            <a:r>
              <a:rPr lang="ru-RU" sz="1400" dirty="0" err="1"/>
              <a:t>IgА</a:t>
            </a:r>
            <a:r>
              <a:rPr lang="ru-RU" sz="1400" dirty="0"/>
              <a:t> в крови статистически не отличалась от результатов, полученных в группе доноров (р&gt;0,05)… </a:t>
            </a:r>
          </a:p>
          <a:p>
            <a:pPr algn="just"/>
            <a:r>
              <a:rPr lang="ru-RU" sz="1400" dirty="0"/>
              <a:t>Вышеизложенное убедительно демонстрирует благоприятное влияние </a:t>
            </a:r>
            <a:r>
              <a:rPr lang="ru-RU" sz="1400" b="1" dirty="0" err="1">
                <a:solidFill>
                  <a:schemeClr val="accent1"/>
                </a:solidFill>
              </a:rPr>
              <a:t>имунофана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  <a:r>
              <a:rPr lang="ru-RU" sz="1400" dirty="0"/>
              <a:t>на содержание </a:t>
            </a:r>
            <a:r>
              <a:rPr lang="ru-RU" sz="1400" dirty="0" err="1"/>
              <a:t>IgА</a:t>
            </a:r>
            <a:r>
              <a:rPr lang="ru-RU" sz="1400" dirty="0"/>
              <a:t> в кровяном русле. Среди пациентов, лечившихся традиционными медикаментозными средствами, содержание </a:t>
            </a:r>
            <a:r>
              <a:rPr lang="ru-RU" sz="1400" dirty="0" err="1"/>
              <a:t>IgА</a:t>
            </a:r>
            <a:r>
              <a:rPr lang="ru-RU" sz="1400" dirty="0"/>
              <a:t> в сыворотке крови после проведенной терапии оставалось достаточно высоким, в 2,8 раза превышая контрольные величины (р&lt;0,001).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Пример фальсификации в медицинской диссертации</a:t>
            </a:r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5241" y="5793755"/>
            <a:ext cx="1066495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Гельфанд М. С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  <a:hlinkClick r:id="rId2"/>
              </a:rPr>
              <a:t>. Недобросовестные заимствования в диссертационных работах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// </a:t>
            </a:r>
            <a:b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Образование и наука. 2018. Т. 20, № 3. С. 160–181. DOI: 10.17853/1994-5639-2018-3-160-181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819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/>
              <a:t>Почему работы проверяют на наличие заимствований?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421791"/>
            <a:ext cx="10515600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Подготовить несамостоятельную работу гораздо проще, чем обнаружить ее несамостоятельность без специальных инструментов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0764" y="2627003"/>
            <a:ext cx="10515600" cy="1319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В настоящее время для выявления несамостоятельности и других проблем, вызванных эффектом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“copy-paste”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используют системы выявления заимствований (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plagiarism detection systems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4B0E48-1ED9-4800-BDD9-AE0FA8953B18}"/>
              </a:ext>
            </a:extLst>
          </p:cNvPr>
          <p:cNvSpPr txBox="1"/>
          <p:nvPr/>
        </p:nvSpPr>
        <p:spPr>
          <a:xfrm>
            <a:off x="838200" y="4253227"/>
            <a:ext cx="10515600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Ведущим российским инструментом выявления заимствований является система Антиплагиат</a:t>
            </a:r>
          </a:p>
        </p:txBody>
      </p:sp>
    </p:spTree>
    <p:extLst>
      <p:ext uri="{BB962C8B-B14F-4D97-AF65-F5344CB8AC3E}">
        <p14:creationId xmlns:p14="http://schemas.microsoft.com/office/powerpoint/2010/main" val="4264950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075734-D0CD-46F5-AC36-A49FC4150D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Можно ли обойтись без проверки?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5078C0-F0AE-421E-B7D1-96773ECFDCD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EB8AA-A3AB-49D1-8117-58373FD92A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2D9C0B-A749-4693-813F-2DBF030B8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995FB-BB4F-485C-A8CB-02533CBDDC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6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43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B28F3-9F05-45CF-AC79-399FC1FF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Оказывается можно: предотвращение плагиата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A5A8EE-33D2-4B7C-8F95-41FA18C9C1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F4737C-54F8-4637-8D7F-F3F3034DF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131235-60A1-4885-937D-ADBA4D6D7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955988-75E3-4281-9813-BDF7D0D1C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26" y="953955"/>
            <a:ext cx="10065148" cy="540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DF8289-49DC-4F9E-94D6-8770D573EB79}"/>
              </a:ext>
            </a:extLst>
          </p:cNvPr>
          <p:cNvSpPr/>
          <p:nvPr/>
        </p:nvSpPr>
        <p:spPr>
          <a:xfrm>
            <a:off x="1288652" y="5534712"/>
            <a:ext cx="4563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  <a:hlinkClick r:id="rId3"/>
              </a:rPr>
              <a:t>https://youtu.be/crHA0RF34zA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153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B28F3-9F05-45CF-AC79-399FC1FF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Предотвращение плагиата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A5A8EE-33D2-4B7C-8F95-41FA18C9C1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F4737C-54F8-4637-8D7F-F3F3034DF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131235-60A1-4885-937D-ADBA4D6D7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2014296-B29A-438C-90CF-D87AD87EEDFB}"/>
              </a:ext>
            </a:extLst>
          </p:cNvPr>
          <p:cNvSpPr/>
          <p:nvPr/>
        </p:nvSpPr>
        <p:spPr>
          <a:xfrm>
            <a:off x="115751" y="6014319"/>
            <a:ext cx="11911298" cy="264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Miguel Roig “Strategies for Preventing Plagiarism” /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Konferencija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Obnaruzhenie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zaimstvovaniy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– 2021 (Plagiarism detection – 2021)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https://youtu.be/crHA0RF34zA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D99C91-4E76-40BF-AB7A-3D9630F81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875" y="943562"/>
            <a:ext cx="8830250" cy="49708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98661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855E0-A62C-4F1D-BE06-0086E6D70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 чем проблема оценки «по проценту»?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A63316-040E-4610-BD85-6F393B1F894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326A08-4D76-4F34-8159-069BA9DD10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75C4BE-80E1-4623-BA5B-8D1CE4631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547939-9F5E-4768-B852-50A9E82B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40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kern="0" dirty="0">
                <a:solidFill>
                  <a:srgbClr val="44546A"/>
                </a:solidFill>
                <a:cs typeface="Arial" charset="0"/>
              </a:rPr>
              <a:t>Процесс проверки?</a:t>
            </a:r>
            <a:endParaRPr lang="ru-RU" sz="3200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79C1AAF-3837-440D-ADAC-B33BEE0E008B}"/>
              </a:ext>
            </a:extLst>
          </p:cNvPr>
          <p:cNvSpPr/>
          <p:nvPr/>
        </p:nvSpPr>
        <p:spPr>
          <a:xfrm>
            <a:off x="454287" y="2833500"/>
            <a:ext cx="2416732" cy="1573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Загрузить документ в систему обнаружения заимствований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C5F23D1-2D50-488A-A523-D8DAD0861BC9}"/>
              </a:ext>
            </a:extLst>
          </p:cNvPr>
          <p:cNvSpPr/>
          <p:nvPr/>
        </p:nvSpPr>
        <p:spPr>
          <a:xfrm>
            <a:off x="3332031" y="2833499"/>
            <a:ext cx="2508330" cy="1573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Узнать оценку системы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(долю оригинального текста)</a:t>
            </a:r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33D68A41-4A13-4762-92C2-A5A7581169D5}"/>
              </a:ext>
            </a:extLst>
          </p:cNvPr>
          <p:cNvSpPr/>
          <p:nvPr/>
        </p:nvSpPr>
        <p:spPr>
          <a:xfrm>
            <a:off x="6326506" y="2910442"/>
            <a:ext cx="2654710" cy="141927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Сравнить долю с порогом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A8A8320-B206-4B51-A498-19D2F162BA0D}"/>
              </a:ext>
            </a:extLst>
          </p:cNvPr>
          <p:cNvSpPr/>
          <p:nvPr/>
        </p:nvSpPr>
        <p:spPr>
          <a:xfrm>
            <a:off x="9417095" y="1489655"/>
            <a:ext cx="2508330" cy="15731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Принять документ к дальнейшей обработке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4200845-F21C-4459-AAEB-0A5C299C6B1D}"/>
              </a:ext>
            </a:extLst>
          </p:cNvPr>
          <p:cNvSpPr/>
          <p:nvPr/>
        </p:nvSpPr>
        <p:spPr>
          <a:xfrm>
            <a:off x="9417095" y="4253487"/>
            <a:ext cx="2508330" cy="1573161"/>
          </a:xfrm>
          <a:prstGeom prst="roundRect">
            <a:avLst/>
          </a:prstGeom>
          <a:solidFill>
            <a:srgbClr val="C825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Отклонить документ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3C7CA1B-906D-41A9-9AB7-B6382EF392DE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2871019" y="3620079"/>
            <a:ext cx="461012" cy="1"/>
          </a:xfrm>
          <a:prstGeom prst="straightConnector1">
            <a:avLst/>
          </a:prstGeom>
          <a:ln w="19050">
            <a:headEnd w="med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1EECC51-E9C8-4FE0-993F-D6D18763916F}"/>
              </a:ext>
            </a:extLst>
          </p:cNvPr>
          <p:cNvCxnSpPr>
            <a:cxnSpLocks/>
          </p:cNvCxnSpPr>
          <p:nvPr/>
        </p:nvCxnSpPr>
        <p:spPr>
          <a:xfrm>
            <a:off x="5865494" y="3620079"/>
            <a:ext cx="461012" cy="1"/>
          </a:xfrm>
          <a:prstGeom prst="straightConnector1">
            <a:avLst/>
          </a:prstGeom>
          <a:ln w="19050">
            <a:headEnd w="med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уступ 21">
            <a:extLst>
              <a:ext uri="{FF2B5EF4-FFF2-40B4-BE49-F238E27FC236}">
                <a16:creationId xmlns:a16="http://schemas.microsoft.com/office/drawing/2014/main" id="{A81AFF11-87FB-488D-A187-486712E6F317}"/>
              </a:ext>
            </a:extLst>
          </p:cNvPr>
          <p:cNvCxnSpPr>
            <a:stCxn id="13" idx="0"/>
            <a:endCxn id="14" idx="1"/>
          </p:cNvCxnSpPr>
          <p:nvPr/>
        </p:nvCxnSpPr>
        <p:spPr>
          <a:xfrm rot="5400000" flipH="1" flipV="1">
            <a:off x="8218375" y="1711722"/>
            <a:ext cx="634206" cy="1763234"/>
          </a:xfrm>
          <a:prstGeom prst="bentConnector2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3B3B4010-73F1-4F51-BAEA-14458A956E60}"/>
              </a:ext>
            </a:extLst>
          </p:cNvPr>
          <p:cNvCxnSpPr>
            <a:cxnSpLocks/>
            <a:stCxn id="13" idx="2"/>
          </p:cNvCxnSpPr>
          <p:nvPr/>
        </p:nvCxnSpPr>
        <p:spPr>
          <a:xfrm rot="16200000" flipH="1">
            <a:off x="8159186" y="3824390"/>
            <a:ext cx="783766" cy="1794416"/>
          </a:xfrm>
          <a:prstGeom prst="bentConnector2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32F0176-603D-4E3D-B518-9F3D1C6A3ADD}"/>
              </a:ext>
            </a:extLst>
          </p:cNvPr>
          <p:cNvSpPr txBox="1"/>
          <p:nvPr/>
        </p:nvSpPr>
        <p:spPr>
          <a:xfrm>
            <a:off x="7413572" y="1837002"/>
            <a:ext cx="176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удовлетворяет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D4E323-B333-4129-BE35-87F1704B0B14}"/>
              </a:ext>
            </a:extLst>
          </p:cNvPr>
          <p:cNvSpPr txBox="1"/>
          <p:nvPr/>
        </p:nvSpPr>
        <p:spPr>
          <a:xfrm>
            <a:off x="7246052" y="5200550"/>
            <a:ext cx="209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не удовлетворяет</a:t>
            </a:r>
          </a:p>
        </p:txBody>
      </p:sp>
    </p:spTree>
    <p:extLst>
      <p:ext uri="{BB962C8B-B14F-4D97-AF65-F5344CB8AC3E}">
        <p14:creationId xmlns:p14="http://schemas.microsoft.com/office/powerpoint/2010/main" val="3471859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kern="0" dirty="0">
                <a:solidFill>
                  <a:srgbClr val="FF0000"/>
                </a:solidFill>
                <a:cs typeface="Arial" charset="0"/>
              </a:rPr>
              <a:t>Это неправильный процесс!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79C1AAF-3837-440D-ADAC-B33BEE0E008B}"/>
              </a:ext>
            </a:extLst>
          </p:cNvPr>
          <p:cNvSpPr/>
          <p:nvPr/>
        </p:nvSpPr>
        <p:spPr>
          <a:xfrm>
            <a:off x="454287" y="2833500"/>
            <a:ext cx="2416732" cy="1573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Загрузить документ в систему обнаружения заимствований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C5F23D1-2D50-488A-A523-D8DAD0861BC9}"/>
              </a:ext>
            </a:extLst>
          </p:cNvPr>
          <p:cNvSpPr/>
          <p:nvPr/>
        </p:nvSpPr>
        <p:spPr>
          <a:xfrm>
            <a:off x="3332031" y="2833499"/>
            <a:ext cx="2508330" cy="1573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Узнать оценку системы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(долю оригинального текста)</a:t>
            </a:r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33D68A41-4A13-4762-92C2-A5A7581169D5}"/>
              </a:ext>
            </a:extLst>
          </p:cNvPr>
          <p:cNvSpPr/>
          <p:nvPr/>
        </p:nvSpPr>
        <p:spPr>
          <a:xfrm>
            <a:off x="6326506" y="2910442"/>
            <a:ext cx="2654710" cy="141927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Сравнить долю с порогом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A8A8320-B206-4B51-A498-19D2F162BA0D}"/>
              </a:ext>
            </a:extLst>
          </p:cNvPr>
          <p:cNvSpPr/>
          <p:nvPr/>
        </p:nvSpPr>
        <p:spPr>
          <a:xfrm>
            <a:off x="9417095" y="1489655"/>
            <a:ext cx="2508330" cy="15731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Принять документ к дальнейшей обработке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4200845-F21C-4459-AAEB-0A5C299C6B1D}"/>
              </a:ext>
            </a:extLst>
          </p:cNvPr>
          <p:cNvSpPr/>
          <p:nvPr/>
        </p:nvSpPr>
        <p:spPr>
          <a:xfrm>
            <a:off x="9417095" y="4253487"/>
            <a:ext cx="2508330" cy="1573161"/>
          </a:xfrm>
          <a:prstGeom prst="roundRect">
            <a:avLst/>
          </a:prstGeom>
          <a:solidFill>
            <a:srgbClr val="C825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Отклонить документ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3C7CA1B-906D-41A9-9AB7-B6382EF392DE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2871019" y="3620079"/>
            <a:ext cx="461012" cy="1"/>
          </a:xfrm>
          <a:prstGeom prst="straightConnector1">
            <a:avLst/>
          </a:prstGeom>
          <a:ln w="19050">
            <a:headEnd w="med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1EECC51-E9C8-4FE0-993F-D6D18763916F}"/>
              </a:ext>
            </a:extLst>
          </p:cNvPr>
          <p:cNvCxnSpPr>
            <a:cxnSpLocks/>
          </p:cNvCxnSpPr>
          <p:nvPr/>
        </p:nvCxnSpPr>
        <p:spPr>
          <a:xfrm>
            <a:off x="5865494" y="3620079"/>
            <a:ext cx="461012" cy="1"/>
          </a:xfrm>
          <a:prstGeom prst="straightConnector1">
            <a:avLst/>
          </a:prstGeom>
          <a:ln w="19050">
            <a:headEnd w="med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уступ 21">
            <a:extLst>
              <a:ext uri="{FF2B5EF4-FFF2-40B4-BE49-F238E27FC236}">
                <a16:creationId xmlns:a16="http://schemas.microsoft.com/office/drawing/2014/main" id="{A81AFF11-87FB-488D-A187-486712E6F317}"/>
              </a:ext>
            </a:extLst>
          </p:cNvPr>
          <p:cNvCxnSpPr>
            <a:stCxn id="13" idx="0"/>
            <a:endCxn id="14" idx="1"/>
          </p:cNvCxnSpPr>
          <p:nvPr/>
        </p:nvCxnSpPr>
        <p:spPr>
          <a:xfrm rot="5400000" flipH="1" flipV="1">
            <a:off x="8218375" y="1711722"/>
            <a:ext cx="634206" cy="1763234"/>
          </a:xfrm>
          <a:prstGeom prst="bentConnector2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3B3B4010-73F1-4F51-BAEA-14458A956E60}"/>
              </a:ext>
            </a:extLst>
          </p:cNvPr>
          <p:cNvCxnSpPr>
            <a:cxnSpLocks/>
            <a:stCxn id="13" idx="2"/>
          </p:cNvCxnSpPr>
          <p:nvPr/>
        </p:nvCxnSpPr>
        <p:spPr>
          <a:xfrm rot="16200000" flipH="1">
            <a:off x="8159186" y="3824390"/>
            <a:ext cx="783766" cy="1794416"/>
          </a:xfrm>
          <a:prstGeom prst="bentConnector2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32F0176-603D-4E3D-B518-9F3D1C6A3ADD}"/>
              </a:ext>
            </a:extLst>
          </p:cNvPr>
          <p:cNvSpPr txBox="1"/>
          <p:nvPr/>
        </p:nvSpPr>
        <p:spPr>
          <a:xfrm>
            <a:off x="7413572" y="1837002"/>
            <a:ext cx="176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удовлетворяет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D4E323-B333-4129-BE35-87F1704B0B14}"/>
              </a:ext>
            </a:extLst>
          </p:cNvPr>
          <p:cNvSpPr txBox="1"/>
          <p:nvPr/>
        </p:nvSpPr>
        <p:spPr>
          <a:xfrm>
            <a:off x="7246052" y="5200550"/>
            <a:ext cx="209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не удовлетворяет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44310B0-3C14-4DD0-8DFC-E802D288F681}"/>
              </a:ext>
            </a:extLst>
          </p:cNvPr>
          <p:cNvCxnSpPr/>
          <p:nvPr/>
        </p:nvCxnSpPr>
        <p:spPr>
          <a:xfrm>
            <a:off x="1126428" y="1216329"/>
            <a:ext cx="9939144" cy="4883971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4AB74D23-D28A-4845-9B1B-D033DC208635}"/>
              </a:ext>
            </a:extLst>
          </p:cNvPr>
          <p:cNvCxnSpPr>
            <a:cxnSpLocks/>
          </p:cNvCxnSpPr>
          <p:nvPr/>
        </p:nvCxnSpPr>
        <p:spPr>
          <a:xfrm flipV="1">
            <a:off x="1126428" y="905069"/>
            <a:ext cx="10227372" cy="51952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504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188A7-EF55-4C62-8C88-83F0CFD24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Проблемы оценки «только по проценту»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85428F-DF08-4B17-AAA7-DF78B6840B4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C491BD-649D-4953-B635-B1A7E4412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D18CC95-594D-448B-B5A7-606F912E4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0EA4A-13B5-499E-BC24-CE3D5D33BB42}"/>
              </a:ext>
            </a:extLst>
          </p:cNvPr>
          <p:cNvSpPr txBox="1"/>
          <p:nvPr/>
        </p:nvSpPr>
        <p:spPr>
          <a:xfrm>
            <a:off x="838200" y="1487050"/>
            <a:ext cx="10515600" cy="373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Эксперты/рецензенты не проводят анализ правомерных и неправомерных заимствований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Появляется одобренный «уровень плагиата»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Не учитываются особенности типа работы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Не анализируется структура работы: заимствования в результатах и заимствования в обзоре стоят одинаково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Не анализируются случаи допустимого самоцитирования: препринты, диссертации, научные отчеты</a:t>
            </a:r>
          </a:p>
        </p:txBody>
      </p:sp>
    </p:spTree>
    <p:extLst>
      <p:ext uri="{BB962C8B-B14F-4D97-AF65-F5344CB8AC3E}">
        <p14:creationId xmlns:p14="http://schemas.microsoft.com/office/powerpoint/2010/main" val="112611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9113B-B702-4401-80ED-35823EB9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«Процент плагиата»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DAC2E5-D129-4FF3-BBA3-CD98DE6338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1311FA-08A2-4F77-954D-28602A184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678D8D-B5C2-4E30-9490-1735046269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8C72434-2EE2-4790-BDEC-7B390B619867}"/>
              </a:ext>
            </a:extLst>
          </p:cNvPr>
          <p:cNvSpPr txBox="1">
            <a:spLocks/>
          </p:cNvSpPr>
          <p:nvPr/>
        </p:nvSpPr>
        <p:spPr bwMode="auto">
          <a:xfrm>
            <a:off x="838200" y="1176338"/>
            <a:ext cx="10515600" cy="479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«Не существует и не может существовать никаких пороговых значений (выраженных в процентном отношении либо любым иным образом), в рамках которых наличие или отсутствие  неправомерных заимствований в форме плагиата является (являлось бы) допустимыми». 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// Шахрай С. М. О плагиате в произведениях науки (диссертациях на соискание учёной степени) / С. М. Шахрай, Н. И.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Аристер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А. А.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Тедеев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. — М. : МИИ, 2014. — 176 с. </a:t>
            </a:r>
            <a:endParaRPr kumimoji="0" lang="ru-RU" altLang="ru-RU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208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D6ECE73-41D5-4380-BFA2-17A6EB34EC47}"/>
              </a:ext>
            </a:extLst>
          </p:cNvPr>
          <p:cNvSpPr/>
          <p:nvPr/>
        </p:nvSpPr>
        <p:spPr>
          <a:xfrm>
            <a:off x="6695170" y="461149"/>
            <a:ext cx="429571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https://doi.org/10.1038/d41586-019-00893-5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CC483C1-5C4A-499B-8902-81C0980DE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06" y="378983"/>
            <a:ext cx="8585723" cy="5916586"/>
          </a:xfrm>
          <a:prstGeom prst="rect">
            <a:avLst/>
          </a:prstGeom>
          <a:pattFill prst="pct6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189FBA4-3C10-4B84-978F-247C5BDCA9F5}"/>
              </a:ext>
            </a:extLst>
          </p:cNvPr>
          <p:cNvSpPr/>
          <p:nvPr/>
        </p:nvSpPr>
        <p:spPr>
          <a:xfrm>
            <a:off x="9059091" y="5128272"/>
            <a:ext cx="29691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http://www.unkniga.ru/innovation/tehnology/8136-kak-najti-ploschad-lenina-ili-razmyshleniya-o-praktike.html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D14D20-190B-43D2-BE9F-351371303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958" y="1010535"/>
            <a:ext cx="9180736" cy="3222142"/>
          </a:xfrm>
          <a:prstGeom prst="rect">
            <a:avLst/>
          </a:prstGeom>
          <a:ln w="158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45645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2670C7-3975-4D44-AA57-00938F6A8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91" y="197383"/>
            <a:ext cx="10183617" cy="61117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D6ECE73-41D5-4380-BFA2-17A6EB34EC47}"/>
              </a:ext>
            </a:extLst>
          </p:cNvPr>
          <p:cNvSpPr/>
          <p:nvPr/>
        </p:nvSpPr>
        <p:spPr>
          <a:xfrm>
            <a:off x="6695170" y="461149"/>
            <a:ext cx="449263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https://doi.org/10.1038/d41586-019-00893-5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84C258-A230-4D3A-827C-A239E0F10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687" y="2835564"/>
            <a:ext cx="2793131" cy="3410660"/>
          </a:xfrm>
          <a:prstGeom prst="rect">
            <a:avLst/>
          </a:prstGeom>
          <a:ln w="158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87423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6625929-3B26-47B2-9E52-7F48EB8B4E94}"/>
              </a:ext>
            </a:extLst>
          </p:cNvPr>
          <p:cNvSpPr/>
          <p:nvPr/>
        </p:nvSpPr>
        <p:spPr>
          <a:xfrm>
            <a:off x="0" y="4504984"/>
            <a:ext cx="12192000" cy="1220404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48385C2-5ECF-4660-A3C5-99A5451F91E6}"/>
              </a:ext>
            </a:extLst>
          </p:cNvPr>
          <p:cNvSpPr/>
          <p:nvPr/>
        </p:nvSpPr>
        <p:spPr>
          <a:xfrm>
            <a:off x="0" y="2688623"/>
            <a:ext cx="12192000" cy="1818259"/>
          </a:xfrm>
          <a:prstGeom prst="rect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921A53-278D-45B6-AB3F-70FF383AA815}"/>
              </a:ext>
            </a:extLst>
          </p:cNvPr>
          <p:cNvSpPr/>
          <p:nvPr/>
        </p:nvSpPr>
        <p:spPr>
          <a:xfrm>
            <a:off x="0" y="1154128"/>
            <a:ext cx="12192000" cy="1534496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0"/>
          </p:nvPr>
        </p:nvSpPr>
        <p:spPr>
          <a:xfrm>
            <a:off x="838200" y="1154128"/>
            <a:ext cx="10637520" cy="1374159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Корректное правомерное заимствование</a:t>
            </a:r>
            <a:r>
              <a:rPr lang="ru-RU" sz="2000" dirty="0"/>
              <a:t>: «</a:t>
            </a:r>
            <a:r>
              <a:rPr lang="en-US" sz="2000" dirty="0"/>
              <a:t>…</a:t>
            </a:r>
            <a:r>
              <a:rPr lang="ru-RU" sz="2000" dirty="0"/>
              <a:t>обоснованное целями цитирования использование в своем произведении науки части чужого текста с обязательным указанием (ссылкой) на истинного автора и источник заимствования, оформленные в соответствии с установленными правилами цитирования»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Типизация заимствований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8200" y="5935822"/>
            <a:ext cx="10866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 плагиате в произведениях науки (диссертациях на соискание ученой степени): С.М. Шахрай, Н.И.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Аристер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А.А.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Тедеев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. – М.: МИИ, 2014. - 176 с.</a:t>
            </a:r>
          </a:p>
        </p:txBody>
      </p:sp>
      <p:sp>
        <p:nvSpPr>
          <p:cNvPr id="11" name="Текст 1">
            <a:extLst>
              <a:ext uri="{FF2B5EF4-FFF2-40B4-BE49-F238E27FC236}">
                <a16:creationId xmlns:a16="http://schemas.microsoft.com/office/drawing/2014/main" id="{4CC79A8C-1A7B-46FA-93F3-CFF0D954A7E9}"/>
              </a:ext>
            </a:extLst>
          </p:cNvPr>
          <p:cNvSpPr txBox="1">
            <a:spLocks/>
          </p:cNvSpPr>
          <p:nvPr/>
        </p:nvSpPr>
        <p:spPr>
          <a:xfrm>
            <a:off x="838200" y="2688624"/>
            <a:ext cx="10515600" cy="1754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13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/>
              <a:t>Некорректное правомерное заимствование</a:t>
            </a:r>
            <a:r>
              <a:rPr lang="ru-RU" sz="2000" dirty="0"/>
              <a:t>: «…обоснованное целями цитирования использование в своем произведении науки части чужого текста с обязательным указанием (ссылкой) на истинного автора и источник заимствования, когда такое указание (ссылка) оформлена с нарушением установленных правил цитирования или не оформлено»</a:t>
            </a:r>
            <a:endParaRPr lang="ru-RU" sz="1800" dirty="0"/>
          </a:p>
        </p:txBody>
      </p:sp>
      <p:sp>
        <p:nvSpPr>
          <p:cNvPr id="12" name="Текст 1">
            <a:extLst>
              <a:ext uri="{FF2B5EF4-FFF2-40B4-BE49-F238E27FC236}">
                <a16:creationId xmlns:a16="http://schemas.microsoft.com/office/drawing/2014/main" id="{817EDD72-0063-4CAC-940D-6DE6ACCDC22B}"/>
              </a:ext>
            </a:extLst>
          </p:cNvPr>
          <p:cNvSpPr txBox="1">
            <a:spLocks/>
          </p:cNvSpPr>
          <p:nvPr/>
        </p:nvSpPr>
        <p:spPr>
          <a:xfrm>
            <a:off x="838200" y="4506883"/>
            <a:ext cx="10594848" cy="1022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13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b="1" dirty="0"/>
              <a:t>Неправомерное заимствование: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объем заимствованного текста не оправдан с точки зрения целей цитирования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отсутствует ссылка на истинного автора и источник заимствования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377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713748"/>
          </a:xfrm>
        </p:spPr>
        <p:txBody>
          <a:bodyPr>
            <a:noAutofit/>
          </a:bodyPr>
          <a:lstStyle/>
          <a:p>
            <a:r>
              <a:rPr lang="ru-RU" sz="3200" dirty="0"/>
              <a:t>Есть ли в работе неправомерные заимствования?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1093372"/>
            <a:ext cx="10515600" cy="603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Анализ полного отчета </a:t>
            </a:r>
            <a:r>
              <a:rPr lang="ru-RU" sz="3200" b="1" dirty="0">
                <a:solidFill>
                  <a:srgbClr val="0070C0">
                    <a:lumMod val="60000"/>
                    <a:lumOff val="40000"/>
                  </a:srgbClr>
                </a:solidFill>
              </a:rPr>
              <a:t>в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системе Антиплагиат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1879295"/>
            <a:ext cx="6696705" cy="32413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981" y="2368968"/>
            <a:ext cx="6533972" cy="35511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221565" y="5258140"/>
            <a:ext cx="5030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E4455"/>
                </a:solidFill>
                <a:effectLst/>
                <a:uLnTx/>
                <a:uFillTx/>
                <a:ea typeface="+mn-ea"/>
                <a:cs typeface="+mn-cs"/>
              </a:rPr>
              <a:t>Вебинар: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E4455"/>
                </a:solidFill>
                <a:effectLst/>
                <a:uLnTx/>
                <a:uFillTx/>
                <a:ea typeface="+mn-ea"/>
                <a:cs typeface="+mn-cs"/>
              </a:rPr>
              <a:t>Экспертная оценка оригинальности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E4455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E4455"/>
                </a:solidFill>
                <a:effectLst/>
                <a:uLnTx/>
                <a:uFillTx/>
                <a:ea typeface="+mn-ea"/>
                <a:cs typeface="+mn-cs"/>
              </a:rPr>
              <a:t>научных работ с помощью системы «Антиплагиат»</a:t>
            </a:r>
          </a:p>
          <a:p>
            <a:pPr lvl="0">
              <a:defRPr/>
            </a:pPr>
            <a:r>
              <a:rPr lang="en-US" sz="1600" dirty="0">
                <a:solidFill>
                  <a:srgbClr val="2E4455"/>
                </a:solidFill>
                <a:hlinkClick r:id="rId4"/>
              </a:rPr>
              <a:t>https://www.antiplagiat.ru/training/11-10-2022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E4455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99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Критерии квалификации заимствований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8200" y="5935822"/>
            <a:ext cx="10866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 плагиате в произведениях науки (диссертациях на соискание ученой степени): С.М. Шахрай, Н.И.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Аристер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А.А.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Тедеев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. – М.: МИИ, 2014. - 176 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221665"/>
            <a:ext cx="10637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/>
              <a:t>Правомерное корректное заимствование</a:t>
            </a:r>
            <a:r>
              <a:rPr lang="ru-RU" sz="2400" dirty="0"/>
              <a:t>:</a:t>
            </a:r>
          </a:p>
          <a:p>
            <a:pPr lvl="1">
              <a:defRPr/>
            </a:pPr>
            <a:r>
              <a:rPr lang="ru-RU" sz="2400" dirty="0"/>
              <a:t>Читатель знает, что текст заимствован и знает из какого источника и объем заимствования не превышает необходимого с точки зрения целей цитирования</a:t>
            </a:r>
          </a:p>
          <a:p>
            <a:pPr lvl="0">
              <a:defRPr/>
            </a:pPr>
            <a:r>
              <a:rPr lang="ru-RU" sz="2400" b="1" dirty="0"/>
              <a:t>Правомерное некорректное заимствование:</a:t>
            </a:r>
          </a:p>
          <a:p>
            <a:pPr lvl="1">
              <a:defRPr/>
            </a:pPr>
            <a:r>
              <a:rPr lang="ru-RU" sz="2400" dirty="0"/>
              <a:t>Читатель знает, что текст заимствован, но может испытывать затруднения в поиске источника</a:t>
            </a:r>
          </a:p>
          <a:p>
            <a:pPr lvl="0">
              <a:defRPr/>
            </a:pPr>
            <a:r>
              <a:rPr lang="ru-RU" sz="2400" b="1" dirty="0"/>
              <a:t>Неправомерное заимствование:</a:t>
            </a:r>
          </a:p>
          <a:p>
            <a:pPr lvl="1">
              <a:defRPr/>
            </a:pPr>
            <a:r>
              <a:rPr lang="ru-RU" sz="2400" dirty="0"/>
              <a:t>Читатель умышленно или неумышленно введен в заблуждение и может посчитать, что заимствованный текст написан автором или объем заимствованного материала избыточен с точки зрения целей цитирования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242220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Основное требование к оригинальности работы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2002537"/>
            <a:ext cx="10515600" cy="1918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latin typeface="+mj-lt"/>
                <a:ea typeface="+mj-ea"/>
                <a:cs typeface="+mj-cs"/>
              </a:rPr>
              <a:t>Объем </a:t>
            </a:r>
            <a:br>
              <a:rPr lang="ru-RU" sz="3600" b="1" dirty="0">
                <a:latin typeface="+mj-lt"/>
                <a:ea typeface="+mj-ea"/>
                <a:cs typeface="+mj-cs"/>
              </a:rPr>
            </a:br>
            <a: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неправомерных</a:t>
            </a:r>
            <a:r>
              <a:rPr lang="en-US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заимствований </a:t>
            </a:r>
            <a:b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ru-RU" sz="3600" b="1" dirty="0">
                <a:latin typeface="+mj-lt"/>
                <a:ea typeface="+mj-ea"/>
                <a:cs typeface="+mj-cs"/>
              </a:rPr>
              <a:t>(плагиата)</a:t>
            </a:r>
            <a:r>
              <a:rPr lang="en-US" sz="3600" b="1" dirty="0">
                <a:latin typeface="+mj-lt"/>
                <a:ea typeface="+mj-ea"/>
                <a:cs typeface="+mj-cs"/>
              </a:rPr>
              <a:t> </a:t>
            </a:r>
            <a:r>
              <a:rPr lang="ru-RU" sz="3600" b="1" dirty="0">
                <a:latin typeface="+mj-lt"/>
                <a:ea typeface="+mj-ea"/>
                <a:cs typeface="+mj-cs"/>
              </a:rPr>
              <a:t>в работе </a:t>
            </a:r>
            <a: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равен нулю</a:t>
            </a:r>
            <a:r>
              <a:rPr lang="ru-RU" sz="3600" b="1" dirty="0">
                <a:latin typeface="+mj-lt"/>
                <a:ea typeface="+mj-ea"/>
                <a:cs typeface="+mj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86982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982080-6CE6-40BA-AED7-0904AD343BCF}"/>
              </a:ext>
            </a:extLst>
          </p:cNvPr>
          <p:cNvSpPr/>
          <p:nvPr/>
        </p:nvSpPr>
        <p:spPr>
          <a:xfrm>
            <a:off x="0" y="0"/>
            <a:ext cx="12192000" cy="628246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25880"/>
            <a:ext cx="10515600" cy="2057400"/>
          </a:xfrm>
        </p:spPr>
        <p:txBody>
          <a:bodyPr>
            <a:noAutofit/>
          </a:bodyPr>
          <a:lstStyle/>
          <a:p>
            <a:r>
              <a:rPr lang="ru-RU" sz="4800" dirty="0"/>
              <a:t>Если в работе неправомерных заимствований нет, то работу обязаны принять?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5968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982080-6CE6-40BA-AED7-0904AD343BCF}"/>
              </a:ext>
            </a:extLst>
          </p:cNvPr>
          <p:cNvSpPr/>
          <p:nvPr/>
        </p:nvSpPr>
        <p:spPr>
          <a:xfrm>
            <a:off x="0" y="0"/>
            <a:ext cx="12192000" cy="628246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ADEDC-FC7A-4048-9888-8A532C302711}"/>
              </a:ext>
            </a:extLst>
          </p:cNvPr>
          <p:cNvSpPr txBox="1"/>
          <p:nvPr/>
        </p:nvSpPr>
        <p:spPr>
          <a:xfrm>
            <a:off x="4207163" y="3535173"/>
            <a:ext cx="3777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Не обязаны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E26AD6DF-C284-4A51-9B2B-6D5ADC0B3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5880"/>
            <a:ext cx="10515600" cy="2057400"/>
          </a:xfrm>
        </p:spPr>
        <p:txBody>
          <a:bodyPr>
            <a:noAutofit/>
          </a:bodyPr>
          <a:lstStyle/>
          <a:p>
            <a:r>
              <a:rPr lang="ru-RU" sz="4800" dirty="0"/>
              <a:t>Если в работе неправомерных заимствований нет, то работу обязаны принять?</a:t>
            </a:r>
          </a:p>
        </p:txBody>
      </p:sp>
    </p:spTree>
    <p:extLst>
      <p:ext uri="{BB962C8B-B14F-4D97-AF65-F5344CB8AC3E}">
        <p14:creationId xmlns:p14="http://schemas.microsoft.com/office/powerpoint/2010/main" val="1989768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Решение зависит от типа (жанра) научной работы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1965961"/>
            <a:ext cx="10515599" cy="3440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Научные статьи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Выпускные квалификационные работы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Кандидатские и докторские диссертации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Научные отчеты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Монографии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Учебники и учебные пособия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Курсовые, эссе, рефераты</a:t>
            </a:r>
          </a:p>
        </p:txBody>
      </p:sp>
    </p:spTree>
    <p:extLst>
      <p:ext uri="{BB962C8B-B14F-4D97-AF65-F5344CB8AC3E}">
        <p14:creationId xmlns:p14="http://schemas.microsoft.com/office/powerpoint/2010/main" val="3862503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Оценка заимствований в научных статьях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1965960"/>
            <a:ext cx="10515599" cy="279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Единственный жанр научных работ по отношению к которому применим объемный критерий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Ограничены возможности повторного использования собственного текста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Журналы устанавливают нормы на объемы оригинального текста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Встречаются исключения</a:t>
            </a:r>
          </a:p>
        </p:txBody>
      </p:sp>
    </p:spTree>
    <p:extLst>
      <p:ext uri="{BB962C8B-B14F-4D97-AF65-F5344CB8AC3E}">
        <p14:creationId xmlns:p14="http://schemas.microsoft.com/office/powerpoint/2010/main" val="1587264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Оценка на заимствования диссертаций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1965961"/>
            <a:ext cx="10515599" cy="1881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Объемные критерии не применимы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«Слишком оригинальная» диссертация должна вызывать больше вопросов, чем работа с большим количеством заимствований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Требуется детальный анализ найденных источников</a:t>
            </a:r>
          </a:p>
        </p:txBody>
      </p:sp>
    </p:spTree>
    <p:extLst>
      <p:ext uri="{BB962C8B-B14F-4D97-AF65-F5344CB8AC3E}">
        <p14:creationId xmlns:p14="http://schemas.microsoft.com/office/powerpoint/2010/main" val="617278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Оценка на заимствования диссертаций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938B-B77A-48AF-ABD9-1478FF167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95" y="975863"/>
            <a:ext cx="7449703" cy="53645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4D6DEFC-C527-4FF2-8E7A-01FDC76874A5}"/>
              </a:ext>
            </a:extLst>
          </p:cNvPr>
          <p:cNvSpPr/>
          <p:nvPr/>
        </p:nvSpPr>
        <p:spPr>
          <a:xfrm>
            <a:off x="7982174" y="2767280"/>
            <a:ext cx="3934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Рекомендация ВАК РФ от 24 июня 2021 года № 1-пл/5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«Об использовании электронных систем для подтверждения оригинальности диссертационных исследований»</a:t>
            </a:r>
          </a:p>
        </p:txBody>
      </p:sp>
    </p:spTree>
    <p:extLst>
      <p:ext uri="{BB962C8B-B14F-4D97-AF65-F5344CB8AC3E}">
        <p14:creationId xmlns:p14="http://schemas.microsoft.com/office/powerpoint/2010/main" val="2017771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B7228-370E-42F1-A22B-749B6A95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Заимствования и проверка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2BDFD8-348A-4373-B916-536EC1366D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CFB829-55F6-4BBE-8527-4C623842B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44BBA2-68D4-4476-ADEF-FD78CCE10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26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1FE2C0-38D0-4641-AAFD-242852B0A475}"/>
              </a:ext>
            </a:extLst>
          </p:cNvPr>
          <p:cNvSpPr txBox="1"/>
          <p:nvPr/>
        </p:nvSpPr>
        <p:spPr>
          <a:xfrm>
            <a:off x="838199" y="1841297"/>
            <a:ext cx="10726271" cy="407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defRPr/>
            </a:pPr>
            <a:r>
              <a:rPr lang="ru-RU" sz="2400" b="1" dirty="0">
                <a:solidFill>
                  <a:srgbClr val="FFFFFF"/>
                </a:solidFill>
              </a:rPr>
              <a:t>Автор работы: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ru-RU" sz="2400" dirty="0">
                <a:solidFill>
                  <a:srgbClr val="FFFFFF"/>
                </a:solidFill>
              </a:rPr>
              <a:t>Основная задача автора четко отделить текст (результаты, данные) опубликованные ранее от того, что публикуется им и публикуется впервые</a:t>
            </a:r>
          </a:p>
          <a:p>
            <a:pPr>
              <a:lnSpc>
                <a:spcPct val="114000"/>
              </a:lnSpc>
              <a:spcBef>
                <a:spcPts val="600"/>
              </a:spcBef>
              <a:defRPr/>
            </a:pPr>
            <a:r>
              <a:rPr lang="ru-RU" sz="2400" b="1" dirty="0">
                <a:solidFill>
                  <a:srgbClr val="FFFFFF"/>
                </a:solidFill>
              </a:rPr>
              <a:t>Проверяющий: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ru-RU" sz="2400" dirty="0">
                <a:solidFill>
                  <a:srgbClr val="FFFFFF"/>
                </a:solidFill>
              </a:rPr>
              <a:t>Задача проверяющего убедиться (1) в отсутствии в работе неправомерных заимствований, (2) а также в том, что объем правомерных корректных заимствований соответствуют требованиям к конкретному типу работы</a:t>
            </a:r>
          </a:p>
        </p:txBody>
      </p:sp>
    </p:spTree>
    <p:extLst>
      <p:ext uri="{BB962C8B-B14F-4D97-AF65-F5344CB8AC3E}">
        <p14:creationId xmlns:p14="http://schemas.microsoft.com/office/powerpoint/2010/main" val="3670311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D0EE0-0B29-4053-8D71-98529349B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ru-RU" dirty="0"/>
              <a:t>Каким инструментом пользоваться исследователю?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3E12A-F57C-4F9A-BE2B-AF9BB765224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endParaRPr lang="ru-RU" sz="180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A3B7E8-95DA-480F-8DF8-B3E049D061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1B38D4-F4F6-4D78-A1A0-07F7927F3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FB7CC-5E92-429C-88DB-3F74A2A14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27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583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50889AD9-E014-4596-80C6-BB36E171DC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454606-4DD1-4C6D-9E56-43F4EA99C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DCEC7A-F409-487B-A062-A289F2A53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2F38A9C-58B1-4A1D-AB55-D9C8D8FE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В чем проблема с бесплатными сервисами?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D66BE8-D58C-4C1F-A4AE-49148BB66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91" y="1626685"/>
            <a:ext cx="3655603" cy="38483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32B60C-89AB-4E50-B2B8-D931B02F8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215" y="2510226"/>
            <a:ext cx="4887415" cy="2964852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EFF38E-8220-45AE-B738-CFD05C4BC820}"/>
              </a:ext>
            </a:extLst>
          </p:cNvPr>
          <p:cNvSpPr/>
          <p:nvPr/>
        </p:nvSpPr>
        <p:spPr>
          <a:xfrm>
            <a:off x="660764" y="5564377"/>
            <a:ext cx="5445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4"/>
              </a:rPr>
              <a:t>https://quoteinvestigator.com/2017/07/16/product/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C506EB-C61D-445B-9B9E-502B203EA263}"/>
              </a:ext>
            </a:extLst>
          </p:cNvPr>
          <p:cNvSpPr/>
          <p:nvPr/>
        </p:nvSpPr>
        <p:spPr>
          <a:xfrm>
            <a:off x="5401215" y="1382922"/>
            <a:ext cx="609590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Если вы не платите за продукт, </a:t>
            </a:r>
            <a:br>
              <a:rPr lang="ru-RU" sz="3200" dirty="0"/>
            </a:br>
            <a:r>
              <a:rPr lang="ru-RU" sz="3200" dirty="0"/>
              <a:t>то продукт это вы</a:t>
            </a:r>
          </a:p>
        </p:txBody>
      </p:sp>
    </p:spTree>
    <p:extLst>
      <p:ext uri="{BB962C8B-B14F-4D97-AF65-F5344CB8AC3E}">
        <p14:creationId xmlns:p14="http://schemas.microsoft.com/office/powerpoint/2010/main" val="106442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0"/>
          </p:nvPr>
        </p:nvSpPr>
        <p:spPr>
          <a:xfrm>
            <a:off x="838200" y="1345723"/>
            <a:ext cx="10515600" cy="4801078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chemeClr val="accent1"/>
                </a:solidFill>
              </a:rPr>
              <a:t>Антиплагиат</a:t>
            </a:r>
            <a:r>
              <a:rPr lang="ru-RU" sz="2000" dirty="0"/>
              <a:t> (</a:t>
            </a:r>
            <a:r>
              <a:rPr lang="en-US" sz="2000" dirty="0"/>
              <a:t>www.antiplagiat.ru</a:t>
            </a:r>
            <a:r>
              <a:rPr lang="ru-RU" sz="2000" dirty="0"/>
              <a:t>) – первое решение для обнаружения заимствований на русском языке (разработано в 2005 году) (</a:t>
            </a:r>
            <a:r>
              <a:rPr lang="en-US" sz="1400" dirty="0">
                <a:hlinkClick r:id="rId2"/>
              </a:rPr>
              <a:t>https://www.elibrary.ru/item.asp?id=28283127</a:t>
            </a:r>
            <a:r>
              <a:rPr lang="ru-RU" sz="2000" dirty="0"/>
              <a:t>)</a:t>
            </a:r>
          </a:p>
          <a:p>
            <a:pPr>
              <a:defRPr/>
            </a:pPr>
            <a:r>
              <a:rPr lang="ru-RU" sz="2000" b="1" dirty="0">
                <a:solidFill>
                  <a:schemeClr val="accent1"/>
                </a:solidFill>
              </a:rPr>
              <a:t>Антиплагиат</a:t>
            </a:r>
            <a:r>
              <a:rPr lang="ru-RU" sz="2000" dirty="0"/>
              <a:t> обеспечивает максимальный охват области поиска в русскоязычном научном и образовательном пространствах и лидирует на рынках России, Белоруссии, Казахстана, Кыргызстана, Таджикистана</a:t>
            </a:r>
          </a:p>
          <a:p>
            <a:pPr>
              <a:defRPr/>
            </a:pPr>
            <a:r>
              <a:rPr lang="ru-RU" sz="2000" dirty="0"/>
              <a:t>Слово </a:t>
            </a:r>
            <a:r>
              <a:rPr lang="ru-RU" sz="2000" b="1" dirty="0">
                <a:solidFill>
                  <a:schemeClr val="accent1"/>
                </a:solidFill>
              </a:rPr>
              <a:t>антиплагиат </a:t>
            </a:r>
            <a:r>
              <a:rPr lang="ru-RU" sz="2000" dirty="0"/>
              <a:t>стало нарицательным названием для систем обнаружения заимствований в целом ряде стран</a:t>
            </a:r>
          </a:p>
          <a:p>
            <a:pPr>
              <a:defRPr/>
            </a:pPr>
            <a:r>
              <a:rPr lang="ru-RU" sz="2000" b="1" dirty="0">
                <a:solidFill>
                  <a:schemeClr val="accent1"/>
                </a:solidFill>
              </a:rPr>
              <a:t>Антиплагиат </a:t>
            </a:r>
            <a:r>
              <a:rPr lang="ru-RU" sz="2000" dirty="0"/>
              <a:t>– это специализированная поисковая система, предназначенная для обнаружения заимствований в текстовых документах</a:t>
            </a:r>
          </a:p>
          <a:p>
            <a:pPr marL="971550" lvl="2" indent="-34290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FFC000"/>
                </a:solidFill>
              </a:rPr>
              <a:t>Запрос</a:t>
            </a:r>
            <a:r>
              <a:rPr lang="ru-RU" sz="2000" dirty="0">
                <a:solidFill>
                  <a:schemeClr val="tx1"/>
                </a:solidFill>
              </a:rPr>
              <a:t> – это документ любого размера и практически любого формата </a:t>
            </a:r>
          </a:p>
          <a:p>
            <a:pPr marL="971550" lvl="2" indent="-34290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FFC000"/>
                </a:solidFill>
              </a:rPr>
              <a:t>Результат проверки</a:t>
            </a:r>
            <a:r>
              <a:rPr lang="ru-RU" sz="2000" dirty="0">
                <a:solidFill>
                  <a:schemeClr val="tx1"/>
                </a:solidFill>
              </a:rPr>
              <a:t> – интерактивный отчет, в котором «подсвечен» заимствованный текст, показаны источники, рассчитан «процент оригинальности»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kern="0" dirty="0">
                <a:solidFill>
                  <a:srgbClr val="44546A"/>
                </a:solidFill>
                <a:cs typeface="Arial" charset="0"/>
              </a:rPr>
              <a:t>Системе Антиплагиат – проверенный сервис</a:t>
            </a:r>
            <a:endParaRPr lang="ru-RU" sz="3200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110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Антиплагиат – это инструмент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084275"/>
            <a:ext cx="9472246" cy="51480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45533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2"/>
          </p:nvPr>
        </p:nvSpPr>
        <p:spPr>
          <a:xfrm>
            <a:off x="7216319" y="1376864"/>
            <a:ext cx="3685543" cy="2462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70C0"/>
                </a:solidFill>
              </a:rPr>
              <a:t>Заимствование –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3F4A6F"/>
                </a:solidFill>
              </a:rPr>
              <a:t>найден аналогичный или очень похожий фрагмент текста, при этом он не оформлен как цитата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rgbClr val="3F4A6F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70C0"/>
                </a:solidFill>
              </a:rPr>
              <a:t>Оригинальный текст –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3F4A6F"/>
                </a:solidFill>
              </a:rPr>
              <a:t>совпадений не найдено</a:t>
            </a:r>
            <a:endParaRPr lang="ru-RU" sz="1400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7"/>
          </p:nvPr>
        </p:nvSpPr>
        <p:spPr>
          <a:xfrm>
            <a:off x="1205778" y="1428151"/>
            <a:ext cx="3685543" cy="461664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70C0"/>
                </a:solidFill>
              </a:rPr>
              <a:t>Цитирование</a:t>
            </a:r>
            <a:r>
              <a:rPr lang="ru-RU" sz="2000" dirty="0">
                <a:solidFill>
                  <a:srgbClr val="3F4A6F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– </a:t>
            </a:r>
            <a:r>
              <a:rPr lang="ru-RU" sz="2000" dirty="0">
                <a:solidFill>
                  <a:srgbClr val="3F4A6F"/>
                </a:solidFill>
              </a:rPr>
              <a:t> </a:t>
            </a:r>
          </a:p>
          <a:p>
            <a:pPr marL="214313" indent="-214313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3F4A6F"/>
                </a:solidFill>
              </a:rPr>
              <a:t>цитата заключена в кавычки; </a:t>
            </a:r>
          </a:p>
          <a:p>
            <a:pPr marL="214313" indent="-214313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3F4A6F"/>
                </a:solidFill>
              </a:rPr>
              <a:t>совпадение с коллекциями «Гарант», «ӘДІЛЕТ»;</a:t>
            </a:r>
          </a:p>
          <a:p>
            <a:pPr marL="214313" indent="-214313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3F4A6F"/>
                </a:solidFill>
              </a:rPr>
              <a:t>общеупотребительное выражение;</a:t>
            </a:r>
          </a:p>
          <a:p>
            <a:pPr marL="214313" indent="-214313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3F4A6F"/>
                </a:solidFill>
              </a:rPr>
              <a:t>библиография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rgbClr val="3F4A6F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2"/>
                </a:solidFill>
              </a:rPr>
              <a:t>Самоцитирование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chemeClr val="accent2"/>
                </a:solidFill>
              </a:rPr>
              <a:t>–</a:t>
            </a:r>
            <a:r>
              <a:rPr lang="ru-RU" sz="2000" b="1" dirty="0">
                <a:solidFill>
                  <a:srgbClr val="0070C0"/>
                </a:solidFill>
              </a:rPr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3F4A6F"/>
                </a:solidFill>
              </a:rPr>
              <a:t>фрагменты, совпадающие или почти совпадающие с текстом источника, автором или соавтором которого является автор проверяемого документа.</a:t>
            </a:r>
            <a:endParaRPr lang="ru-RU" sz="14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3F4A6F"/>
                </a:solidFill>
              </a:rPr>
              <a:t>Результаты проверки</a:t>
            </a:r>
            <a:endParaRPr lang="ru-RU" sz="32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8178" y="4062900"/>
            <a:ext cx="4201823" cy="20580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78664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5E960-8335-4536-9C8F-D51209FA74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Проблема самоцитирования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9A693D-8A0E-48E5-8991-8CE14CE1683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EE565C-D63C-4995-80C0-3C4B2C0330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3C7820-05B2-4B55-A5A0-0F2B4BD35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245897-A929-451C-8F28-3C01965F6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332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5396"/>
            <a:ext cx="10515600" cy="618721"/>
          </a:xfrm>
        </p:spPr>
        <p:txBody>
          <a:bodyPr>
            <a:noAutofit/>
          </a:bodyPr>
          <a:lstStyle/>
          <a:p>
            <a:r>
              <a:rPr lang="ru-RU" sz="3200" dirty="0"/>
              <a:t>Про самоцитирование и</a:t>
            </a:r>
            <a:r>
              <a:rPr lang="en-US" sz="3200" dirty="0"/>
              <a:t> </a:t>
            </a:r>
            <a:r>
              <a:rPr lang="ru-RU" sz="3200" dirty="0"/>
              <a:t>самоцитирование,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649864D-694B-4F0D-8B00-D06DEEC86522}"/>
              </a:ext>
            </a:extLst>
          </p:cNvPr>
          <p:cNvSpPr txBox="1">
            <a:spLocks/>
          </p:cNvSpPr>
          <p:nvPr/>
        </p:nvSpPr>
        <p:spPr>
          <a:xfrm>
            <a:off x="838200" y="1022663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j-ea"/>
                <a:cs typeface="+mj-cs"/>
              </a:rPr>
              <a:t>а также самоплагиат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j-ea"/>
                <a:cs typeface="+mj-cs"/>
              </a:rPr>
              <a:t>и дублирование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286D3C6-BE6A-4DBE-A69A-3A1D7C49950A}"/>
              </a:ext>
            </a:extLst>
          </p:cNvPr>
          <p:cNvSpPr/>
          <p:nvPr/>
        </p:nvSpPr>
        <p:spPr>
          <a:xfrm>
            <a:off x="838200" y="2006800"/>
            <a:ext cx="106241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Самоцитирование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text recycling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–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повторное использование автором текстов или фрагментов текстов из своих ранее написанных произведений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Не путать с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самоцитированием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 в значении «ссылки на свои публикации»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self-citation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Самоплагиат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self-plagiarism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) – обобщающее жаргонное наименование нарушений, связанных с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самоцитированием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. Корректное наименование – недобросовестное самоцитирование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Дублирование публикаций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duplicated publication)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– вид недобросовестного самоцитирования, в котором один и тот же или близкий текст публикуется в качестве разных научных статей </a:t>
            </a:r>
          </a:p>
        </p:txBody>
      </p:sp>
    </p:spTree>
    <p:extLst>
      <p:ext uri="{BB962C8B-B14F-4D97-AF65-F5344CB8AC3E}">
        <p14:creationId xmlns:p14="http://schemas.microsoft.com/office/powerpoint/2010/main" val="309366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Практическое руководство при </a:t>
            </a:r>
            <a:r>
              <a:rPr lang="ru-RU" sz="3200" dirty="0" err="1"/>
              <a:t>самоцитировании</a:t>
            </a:r>
            <a:endParaRPr lang="ru-RU" sz="32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33" y="1326355"/>
            <a:ext cx="7436358" cy="1962124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333" y="3512549"/>
            <a:ext cx="7436359" cy="1152366"/>
          </a:xfrm>
          <a:prstGeom prst="rect">
            <a:avLst/>
          </a:prstGeom>
          <a:ln>
            <a:noFill/>
          </a:ln>
        </p:spPr>
      </p:pic>
      <p:sp>
        <p:nvSpPr>
          <p:cNvPr id="9" name="Блок-схема: документ 8"/>
          <p:cNvSpPr/>
          <p:nvPr/>
        </p:nvSpPr>
        <p:spPr>
          <a:xfrm>
            <a:off x="2428334" y="1310265"/>
            <a:ext cx="7436359" cy="2178950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2451415" y="3304570"/>
            <a:ext cx="7436360" cy="1713281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5691168"/>
            <a:ext cx="11131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Кулешова А.В., Чехович Ю.В., Беленькая О.С. По лезвию бритвы: как самоцитирование не превратить в самоплагиат. 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Научный редактор и издатель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. 2019;4(1-2):45-51.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  <a:hlinkClick r:id="rId4"/>
              </a:rPr>
              <a:t>https://doi.org/10.24069/2542-0267-2019-1-2-45-51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163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531" y="909257"/>
            <a:ext cx="6384357" cy="3506213"/>
          </a:xfrm>
          <a:prstGeom prst="rect">
            <a:avLst/>
          </a:prstGeom>
        </p:spPr>
      </p:pic>
      <p:sp>
        <p:nvSpPr>
          <p:cNvPr id="95" name="Заголовок 1"/>
          <p:cNvSpPr>
            <a:spLocks noGrp="1"/>
          </p:cNvSpPr>
          <p:nvPr>
            <p:ph type="title"/>
          </p:nvPr>
        </p:nvSpPr>
        <p:spPr>
          <a:xfrm>
            <a:off x="1090246" y="230931"/>
            <a:ext cx="10668000" cy="618721"/>
          </a:xfrm>
        </p:spPr>
        <p:txBody>
          <a:bodyPr>
            <a:noAutofit/>
          </a:bodyPr>
          <a:lstStyle/>
          <a:p>
            <a:r>
              <a:rPr lang="ru-RU" sz="2800" dirty="0"/>
              <a:t>Самоцитирование в зависимости от жанра научной работы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4321" y="4475075"/>
            <a:ext cx="11759183" cy="184817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 – зависит от требований программного комитета конференции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 – объем самоцитирования определяется требованиями к общему допустимому объему неоригинального текста, установленного редакцией</a:t>
            </a:r>
          </a:p>
          <a:p>
            <a:pPr marL="442913" marR="0" lvl="0" indent="-4429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3 – см. разделы «Дублирующая публикация» и «Перепубликация на другом языке»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4 – ограничения по самоцитированию в научном отчете устанавливаются заказчиком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 – возможность дальнейшего использования материалов научного отчета регулируется заказчиком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6 – допустимо из промежуточного отчета в итоговый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7 – редакция может устанавливать ограничения, например, не более 1 года после защиты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8 – из кандидатской диссертации в докторскую с ограничениями по объему относительно докторской диссертации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9 – если диссертации относятся к разным областям знаний</a:t>
            </a:r>
          </a:p>
        </p:txBody>
      </p:sp>
    </p:spTree>
    <p:extLst>
      <p:ext uri="{BB962C8B-B14F-4D97-AF65-F5344CB8AC3E}">
        <p14:creationId xmlns:p14="http://schemas.microsoft.com/office/powerpoint/2010/main" val="3981634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Самоцитирование в системе Антиплагиат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C64A1A-0EB0-4E5C-8E7D-30F8013AA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42" y="1939460"/>
            <a:ext cx="8220270" cy="3403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B0C974-3FD1-424C-B159-C8721D961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56" y="1117531"/>
            <a:ext cx="2910456" cy="500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604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98C19-C152-47FB-8C3A-4AB4276E8A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Исследование дублированных российских публикаций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ED0112-1E1E-4065-B13A-0A16929CE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89C812-1689-4724-9422-FB1CB427E6E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548B6-9FAE-4E28-B8E0-009DF94F6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85A85-0054-4217-B6FB-282EB84E0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713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7EFBC-6EC9-4870-8FD9-215F28DB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Данные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D92130-0A99-488B-9DF2-F0EBC1C10B8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E1F5EB-97C2-45D3-B40E-2D017DDD1F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8B7BF4-3C91-4546-86F1-5BA4B734A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69C6DE4-48D1-4F17-A4EF-5CE3FFB64700}"/>
              </a:ext>
            </a:extLst>
          </p:cNvPr>
          <p:cNvSpPr/>
          <p:nvPr/>
        </p:nvSpPr>
        <p:spPr>
          <a:xfrm>
            <a:off x="838199" y="2847622"/>
            <a:ext cx="10515601" cy="3174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Фильтрация: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Тип и категория публикации: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тип «Научная статья»,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категории «Статья в журнале», «Краткое сообщение», «Обзорная статья», «Не определен»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Язык публикации: русский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Длина публикации: не менее 5000 знаков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Полнота метаданных:  есть информация об авторах, указан год публикации</a:t>
            </a:r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C82A407A-A402-4D00-B257-E8229D504674}"/>
              </a:ext>
            </a:extLst>
          </p:cNvPr>
          <p:cNvSpPr txBox="1">
            <a:spLocks/>
          </p:cNvSpPr>
          <p:nvPr/>
        </p:nvSpPr>
        <p:spPr>
          <a:xfrm>
            <a:off x="838200" y="1383751"/>
            <a:ext cx="10515600" cy="8903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Исследование проводилось на данных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НЭБ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eLIBRARY.ru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  <a:hlinkClick r:id="rId2"/>
              </a:rPr>
              <a:t>https://www.elibrary.ru/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Почти 12 млн публикаций с полными текстами</a:t>
            </a:r>
          </a:p>
        </p:txBody>
      </p:sp>
    </p:spTree>
    <p:extLst>
      <p:ext uri="{BB962C8B-B14F-4D97-AF65-F5344CB8AC3E}">
        <p14:creationId xmlns:p14="http://schemas.microsoft.com/office/powerpoint/2010/main" val="75964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7EFBC-6EC9-4870-8FD9-215F28DB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Данные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D92130-0A99-488B-9DF2-F0EBC1C10B8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E1F5EB-97C2-45D3-B40E-2D017DDD1F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8B7BF4-3C91-4546-86F1-5BA4B734A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9BE5CA-ADAF-4E56-9E6C-E0D796D235EC}"/>
              </a:ext>
            </a:extLst>
          </p:cNvPr>
          <p:cNvSpPr/>
          <p:nvPr/>
        </p:nvSpPr>
        <p:spPr>
          <a:xfrm>
            <a:off x="838200" y="1631099"/>
            <a:ext cx="10515600" cy="2511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фильтрации среди анализируемых данных остается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3 803 964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публикации: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519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432 статьи в журнале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55 600 кратких сообщения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119 458 обзорных статьи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109 474 с типами «разное» и «не определен»</a:t>
            </a:r>
          </a:p>
        </p:txBody>
      </p:sp>
    </p:spTree>
    <p:extLst>
      <p:ext uri="{BB962C8B-B14F-4D97-AF65-F5344CB8AC3E}">
        <p14:creationId xmlns:p14="http://schemas.microsoft.com/office/powerpoint/2010/main" val="253298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Результаты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Текст 2"/>
          <p:cNvSpPr>
            <a:spLocks noGrp="1"/>
          </p:cNvSpPr>
          <p:nvPr>
            <p:ph type="body" idx="11"/>
          </p:nvPr>
        </p:nvSpPr>
        <p:spPr>
          <a:xfrm>
            <a:off x="838200" y="2488037"/>
            <a:ext cx="10515599" cy="940963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FFC000"/>
                </a:solidFill>
              </a:rPr>
              <a:t>Всего было обнаружено </a:t>
            </a:r>
            <a:r>
              <a:rPr lang="ru-RU" sz="2800" dirty="0">
                <a:solidFill>
                  <a:srgbClr val="FF0000"/>
                </a:solidFill>
              </a:rPr>
              <a:t>70 406</a:t>
            </a:r>
            <a:r>
              <a:rPr lang="ru-RU" sz="2800" dirty="0">
                <a:solidFill>
                  <a:srgbClr val="FFC000"/>
                </a:solidFill>
              </a:rPr>
              <a:t> кластеров, </a:t>
            </a:r>
            <a:br>
              <a:rPr lang="ru-RU" sz="2800" dirty="0">
                <a:solidFill>
                  <a:srgbClr val="FFC000"/>
                </a:solidFill>
              </a:rPr>
            </a:br>
            <a:r>
              <a:rPr lang="ru-RU" sz="2800" dirty="0">
                <a:solidFill>
                  <a:srgbClr val="FFC000"/>
                </a:solidFill>
              </a:rPr>
              <a:t>включающих </a:t>
            </a:r>
            <a:r>
              <a:rPr lang="ru-RU" sz="2800" dirty="0">
                <a:solidFill>
                  <a:srgbClr val="FF0000"/>
                </a:solidFill>
              </a:rPr>
              <a:t>147 708</a:t>
            </a:r>
            <a:r>
              <a:rPr lang="ru-RU" sz="2800" dirty="0">
                <a:solidFill>
                  <a:srgbClr val="FFC000"/>
                </a:solidFill>
              </a:rPr>
              <a:t> статей</a:t>
            </a:r>
          </a:p>
        </p:txBody>
      </p:sp>
    </p:spTree>
    <p:extLst>
      <p:ext uri="{BB962C8B-B14F-4D97-AF65-F5344CB8AC3E}">
        <p14:creationId xmlns:p14="http://schemas.microsoft.com/office/powerpoint/2010/main" val="3013476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kern="0" dirty="0">
                <a:solidFill>
                  <a:srgbClr val="44546A"/>
                </a:solidFill>
                <a:cs typeface="Arial" charset="0"/>
              </a:rPr>
              <a:t>Описание результатов</a:t>
            </a:r>
            <a:endParaRPr lang="ru-RU" sz="3600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DA6A8EA-753B-4AAD-8CB2-5C9FB57F6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8C333B6D-355D-42F6-9745-B2019931AB3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5154" y="1124324"/>
          <a:ext cx="11861095" cy="567791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26566">
                  <a:extLst>
                    <a:ext uri="{9D8B030D-6E8A-4147-A177-3AD203B41FA5}">
                      <a16:colId xmlns:a16="http://schemas.microsoft.com/office/drawing/2014/main" val="1538582260"/>
                    </a:ext>
                  </a:extLst>
                </a:gridCol>
                <a:gridCol w="10334529">
                  <a:extLst>
                    <a:ext uri="{9D8B030D-6E8A-4147-A177-3AD203B41FA5}">
                      <a16:colId xmlns:a16="http://schemas.microsoft.com/office/drawing/2014/main" val="4144780780"/>
                    </a:ext>
                  </a:extLst>
                </a:gridCol>
              </a:tblGrid>
              <a:tr h="3677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cluster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Список всех идентификаторов статей, составляющих кластер в формате [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articleID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articleID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2,…,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articleIDN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]. Идентификатор обеспечивает доступ к карточке статьи на портале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eLIBRARY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 адресу в формате https://elibrary.ru/item.asp?id={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articleID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}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86639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elastic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Среднее попарного пересечения между текстами статей в кластере</a:t>
                      </a: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895049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count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– количество статей в кластере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93792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authors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Тип авторства между статьями в кластере (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same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diff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core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115670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years_diff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Разница в годах между самой старой и самой свежей статьями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6767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years_max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Год выхода самой поздней статьи в кластере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45618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retracted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Была ли отозвана хоть одна статья из кластера, по данным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eLIBRARY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20391"/>
                  </a:ext>
                </a:extLst>
              </a:tr>
              <a:tr h="3677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topic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Самая частая рубрика тематического классификатора в кластере.</a:t>
                      </a:r>
                      <a:b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При двух и более самых частых –любая из них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588022"/>
                  </a:ext>
                </a:extLst>
              </a:tr>
              <a:tr h="3677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affiliation_ids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Все уникальные идентификаторы аффилиаций авторов статей. Идентификатор аффилиации обеспечивает доступ к информации об организации на портале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eLIBRARY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 адресу в формате https://www.elibrary.ru/title_about.asp?id={affiliation_ids}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06076"/>
                  </a:ext>
                </a:extLst>
              </a:tr>
              <a:tr h="551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journal_ids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Список журналов в порядке указания статей в кластере. Если для статьи нет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журнала, указывается прочерк. Идентификатор журнала обеспечивает доступ к карточке журнала на портале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eLIBRARY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 адресу в формате https://www.elibrary.ru/title_about.asp?id={journal_id}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960473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SRSTI_code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Код рубрикатора ГРНТИ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45630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SRSTI_topic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Наименование категории рубрикатора ГРНТИ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6670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OECD_code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Код рубрикатора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OECD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476593"/>
                  </a:ext>
                </a:extLst>
              </a:tr>
              <a:tr h="2860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OECD_topic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Наименование категории рубрикатора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OECD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14" marR="5114" marT="3580" marB="3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256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870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1"/>
          </p:nvPr>
        </p:nvSpPr>
        <p:spPr>
          <a:xfrm>
            <a:off x="838200" y="1175220"/>
            <a:ext cx="9201150" cy="385490"/>
          </a:xfrm>
        </p:spPr>
        <p:txBody>
          <a:bodyPr/>
          <a:lstStyle/>
          <a:p>
            <a:r>
              <a:rPr lang="ru-RU" sz="2400" dirty="0"/>
              <a:t>Распределение случаев дублирования по годам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Результаты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334E05A-D763-44A9-8E76-5527309F3BBB}"/>
              </a:ext>
            </a:extLst>
          </p:cNvPr>
          <p:cNvGraphicFramePr/>
          <p:nvPr>
            <p:extLst/>
          </p:nvPr>
        </p:nvGraphicFramePr>
        <p:xfrm>
          <a:off x="641431" y="1622695"/>
          <a:ext cx="10909139" cy="453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38284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1"/>
          </p:nvPr>
        </p:nvSpPr>
        <p:spPr>
          <a:xfrm>
            <a:off x="838200" y="1175220"/>
            <a:ext cx="9201150" cy="385490"/>
          </a:xfrm>
        </p:spPr>
        <p:txBody>
          <a:bodyPr/>
          <a:lstStyle/>
          <a:p>
            <a:r>
              <a:rPr lang="ru-RU" sz="2400" dirty="0"/>
              <a:t>Распределение дублированных статей по годам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Результаты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2AEAC90-969E-4CE2-A1CD-0AA0B29FF2EB}"/>
              </a:ext>
            </a:extLst>
          </p:cNvPr>
          <p:cNvGraphicFramePr/>
          <p:nvPr>
            <p:extLst/>
          </p:nvPr>
        </p:nvGraphicFramePr>
        <p:xfrm>
          <a:off x="838200" y="1682886"/>
          <a:ext cx="10712369" cy="436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3986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6304" y="191508"/>
            <a:ext cx="5102786" cy="618721"/>
          </a:xfrm>
        </p:spPr>
        <p:txBody>
          <a:bodyPr>
            <a:normAutofit/>
          </a:bodyPr>
          <a:lstStyle/>
          <a:p>
            <a:r>
              <a:rPr lang="ru-RU" sz="3200" dirty="0"/>
              <a:t>Результаты. Журналы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id="{953EF032-5487-4AC4-9A51-DF9700DF87AA}"/>
              </a:ext>
            </a:extLst>
          </p:cNvPr>
          <p:cNvSpPr txBox="1">
            <a:spLocks/>
          </p:cNvSpPr>
          <p:nvPr/>
        </p:nvSpPr>
        <p:spPr>
          <a:xfrm>
            <a:off x="258351" y="1457211"/>
            <a:ext cx="4878693" cy="469536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Всего статьи, попавшие в построенные кластеры, публиковались 6 466 журналах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Попали только в один кластер статьи из 823 журналов. Статьи 1084 журналов были представлены в двух или трех кластерах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В таблице приведены данные по ТОП-36 журналам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Горный информационно-аналитический бюллетень в настоящее время переименован в Горный информационно-аналитический бюллетень (научно-технический журнал) (ISSN 0236-1493). Если объединить данные за всю историю журнала, то он выйдет на первое место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463B32-655A-40D8-9F60-8F5456EBD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090" y="84472"/>
            <a:ext cx="6670899" cy="677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194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775" y="191508"/>
            <a:ext cx="5991225" cy="618721"/>
          </a:xfrm>
        </p:spPr>
        <p:txBody>
          <a:bodyPr>
            <a:normAutofit/>
          </a:bodyPr>
          <a:lstStyle/>
          <a:p>
            <a:r>
              <a:rPr lang="ru-RU" sz="3600" dirty="0"/>
              <a:t>Результаты. Тематика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id="{953EF032-5487-4AC4-9A51-DF9700DF87AA}"/>
              </a:ext>
            </a:extLst>
          </p:cNvPr>
          <p:cNvSpPr txBox="1">
            <a:spLocks/>
          </p:cNvSpPr>
          <p:nvPr/>
        </p:nvSpPr>
        <p:spPr>
          <a:xfrm>
            <a:off x="272012" y="1613328"/>
            <a:ext cx="5455020" cy="30196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Тему каждой анализируемой статьи мы определяли по тематической категории журнала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Категория ГРНТИ была приведена к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OECD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 useBgFill="1">
        <p:nvSpPr>
          <p:cNvPr id="4" name="Прямоугольник 3">
            <a:extLst>
              <a:ext uri="{FF2B5EF4-FFF2-40B4-BE49-F238E27FC236}">
                <a16:creationId xmlns:a16="http://schemas.microsoft.com/office/drawing/2014/main" id="{403F9B74-B7A8-4D39-8AEB-7FCF6C986687}"/>
              </a:ext>
            </a:extLst>
          </p:cNvPr>
          <p:cNvSpPr/>
          <p:nvPr/>
        </p:nvSpPr>
        <p:spPr>
          <a:xfrm>
            <a:off x="5150704" y="936702"/>
            <a:ext cx="2565940" cy="2341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470C67-B178-4696-9338-D2AE93AA2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764" y="85725"/>
            <a:ext cx="599122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982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5" name="Заголовок 1"/>
          <p:cNvSpPr>
            <a:spLocks noGrp="1"/>
          </p:cNvSpPr>
          <p:nvPr>
            <p:ph type="title"/>
          </p:nvPr>
        </p:nvSpPr>
        <p:spPr>
          <a:xfrm>
            <a:off x="422063" y="230931"/>
            <a:ext cx="11336183" cy="618721"/>
          </a:xfrm>
        </p:spPr>
        <p:txBody>
          <a:bodyPr>
            <a:noAutofit/>
          </a:bodyPr>
          <a:lstStyle/>
          <a:p>
            <a:r>
              <a:rPr lang="ru-RU" sz="2800" dirty="0"/>
              <a:t>Анализ дублированных публикаций в российских журналах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737AD5-BED1-4539-8DBA-E07B565AF728}"/>
              </a:ext>
            </a:extLst>
          </p:cNvPr>
          <p:cNvSpPr/>
          <p:nvPr/>
        </p:nvSpPr>
        <p:spPr>
          <a:xfrm>
            <a:off x="7428492" y="1466988"/>
            <a:ext cx="4341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  <a:hlinkClick r:id="rId2"/>
              </a:rPr>
              <a:t>https://doi.org/10.1016/j.joi.2021.101246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82443D-690C-44D8-9A3E-385AEECEF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63" y="1228750"/>
            <a:ext cx="6472655" cy="24491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B51E4-2E66-475C-93AA-C8E373F7B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391" y="2453656"/>
            <a:ext cx="5525786" cy="43034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 descr="http://qrcoder.ru/code/?https%3A%2F%2Fdoi.org%2F10.1016%2Fj.joi.2021.101246&amp;4&amp;0">
            <a:extLst>
              <a:ext uri="{FF2B5EF4-FFF2-40B4-BE49-F238E27FC236}">
                <a16:creationId xmlns:a16="http://schemas.microsoft.com/office/drawing/2014/main" id="{1EEAB1DB-EDE6-4EC1-A44D-E981A1C69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42" y="3825038"/>
            <a:ext cx="2332841" cy="233284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4682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0"/>
          </p:nvPr>
        </p:nvSpPr>
        <p:spPr>
          <a:xfrm>
            <a:off x="548642" y="1224685"/>
            <a:ext cx="11094716" cy="321242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ru-RU" sz="2000" b="1" dirty="0">
                <a:solidFill>
                  <a:srgbClr val="0070C0"/>
                </a:solidFill>
              </a:rPr>
              <a:t>Все данные, полученные в описанном исследовании, находятся в открытом доступе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kern="0" dirty="0">
                <a:solidFill>
                  <a:srgbClr val="44546A"/>
                </a:solidFill>
                <a:cs typeface="Arial" charset="0"/>
              </a:rPr>
              <a:t>Результаты в открытом доступе</a:t>
            </a:r>
            <a:endParaRPr lang="ru-RU" sz="3600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DA6A8EA-753B-4AAD-8CB2-5C9FB57F6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8" name="Picture 4" descr="http://qrcoder.ru/code/?http%3A%2F%2Fdx.doi.org%2F10.17632%2Fdy2smpf277.2&amp;4&amp;0">
            <a:extLst>
              <a:ext uri="{FF2B5EF4-FFF2-40B4-BE49-F238E27FC236}">
                <a16:creationId xmlns:a16="http://schemas.microsoft.com/office/drawing/2014/main" id="{D8454030-E0FF-4B7A-AE19-AE7F5D19F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481" y="2777796"/>
            <a:ext cx="2763146" cy="27631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892E06-1366-4323-A0E7-49430665C960}"/>
              </a:ext>
            </a:extLst>
          </p:cNvPr>
          <p:cNvSpPr/>
          <p:nvPr/>
        </p:nvSpPr>
        <p:spPr>
          <a:xfrm>
            <a:off x="548642" y="1624918"/>
            <a:ext cx="4382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  <a:hlinkClick r:id="rId4"/>
              </a:rPr>
              <a:t>http://dx.doi.org/10.17632/dy2smpf277.2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2BD456-610F-4379-8A10-6E39E3029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715" y="2084362"/>
            <a:ext cx="6690952" cy="41500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853527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Некоторые выводы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E6BF04-2218-44EE-8DCF-7720D3C3AD4F}"/>
              </a:ext>
            </a:extLst>
          </p:cNvPr>
          <p:cNvSpPr/>
          <p:nvPr/>
        </p:nvSpPr>
        <p:spPr>
          <a:xfrm>
            <a:off x="838199" y="1597729"/>
            <a:ext cx="10515601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Было обнаружено 70 407 случаев дублирования публикаций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Всего в кластеры дублированных статей попали 3,88 % всех исследованных публикаций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Значительная часть случаев представляют собой примеры неэтичного дублирования; в настоящее время статьи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ретрагированы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Действующий издательский процесс затрудняет журналам возможности своевременно обнаружить попытку самоплагиата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Нужен сервис для отслеживания самоплагиата после публикации</a:t>
            </a:r>
          </a:p>
        </p:txBody>
      </p:sp>
    </p:spTree>
    <p:extLst>
      <p:ext uri="{BB962C8B-B14F-4D97-AF65-F5344CB8AC3E}">
        <p14:creationId xmlns:p14="http://schemas.microsoft.com/office/powerpoint/2010/main" val="17734074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D0EE0-0B29-4053-8D71-98529349B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ru-RU" sz="2800" dirty="0"/>
              <a:t>Обучение пользователей  системы Антиплагиат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A3B7E8-95DA-480F-8DF8-B3E049D061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1B38D4-F4F6-4D78-A1A0-07F7927F3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FB7CC-5E92-429C-88DB-3F74A2A14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49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4999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Методические рекомендации </a:t>
            </a:r>
            <a:br>
              <a:rPr lang="ru-RU" dirty="0"/>
            </a:br>
            <a:r>
              <a:rPr lang="ru-RU" dirty="0"/>
              <a:t>для образовательных и научных организаций в открытом доступе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441"/>
          <a:stretch/>
        </p:blipFill>
        <p:spPr>
          <a:xfrm>
            <a:off x="1086094" y="1602425"/>
            <a:ext cx="1975531" cy="281375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47407" y="5930870"/>
            <a:ext cx="35853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Open Sans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https://e.lanbook.com/book/154156</a:t>
            </a:r>
            <a:endParaRPr lang="en-US" sz="1400" dirty="0">
              <a:solidFill>
                <a:srgbClr val="3F4A6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r="1592"/>
          <a:stretch/>
        </p:blipFill>
        <p:spPr>
          <a:xfrm>
            <a:off x="9099605" y="1602425"/>
            <a:ext cx="1968685" cy="2836324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FFC759-0ADC-4D7B-A6C9-684FE6953B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742" y="1576359"/>
            <a:ext cx="1983245" cy="281375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AC2232C-C19C-4F1C-B2EE-FF720F810108}"/>
              </a:ext>
            </a:extLst>
          </p:cNvPr>
          <p:cNvSpPr/>
          <p:nvPr/>
        </p:nvSpPr>
        <p:spPr>
          <a:xfrm>
            <a:off x="4478380" y="5930870"/>
            <a:ext cx="3182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Open Sans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https://e.lanbook.com/book/154157</a:t>
            </a:r>
            <a:endParaRPr kumimoji="0" lang="ru-RU" sz="1400" b="0" i="0" u="sng" strike="noStrike" kern="1200" cap="none" spc="0" normalizeH="0" baseline="0" noProof="0" dirty="0">
              <a:ln>
                <a:noFill/>
              </a:ln>
              <a:solidFill>
                <a:srgbClr val="0563C1"/>
              </a:solidFill>
              <a:effectLst/>
              <a:uLnTx/>
              <a:uFillTx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472F7E4-FCD8-4CAA-A932-E3A96855F5A1}"/>
              </a:ext>
            </a:extLst>
          </p:cNvPr>
          <p:cNvSpPr/>
          <p:nvPr/>
        </p:nvSpPr>
        <p:spPr>
          <a:xfrm>
            <a:off x="8517445" y="5917868"/>
            <a:ext cx="31820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4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https://e.lanbook.com/book/200843</a:t>
            </a:r>
            <a:endParaRPr kumimoji="0" lang="ru-RU" sz="1400" b="0" i="0" u="sng" strike="noStrike" kern="1200" cap="none" spc="0" normalizeH="0" baseline="0" noProof="0" dirty="0">
              <a:ln>
                <a:noFill/>
              </a:ln>
              <a:solidFill>
                <a:srgbClr val="0563C1"/>
              </a:solidFill>
              <a:effectLst/>
              <a:uLnTx/>
              <a:uFillTx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AEB934-1453-4778-97EA-4F1F65D2756E}"/>
              </a:ext>
            </a:extLst>
          </p:cNvPr>
          <p:cNvSpPr/>
          <p:nvPr/>
        </p:nvSpPr>
        <p:spPr>
          <a:xfrm>
            <a:off x="3672541" y="1108222"/>
            <a:ext cx="54084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dirty="0">
                <a:solidFill>
                  <a:srgbClr val="3F4A6F"/>
                </a:solidFill>
                <a:hlinkClick r:id="rId8"/>
              </a:rPr>
              <a:t>https://www.antiplagiat.ru/corporate/methodology</a:t>
            </a:r>
            <a:r>
              <a:rPr lang="ru-RU" sz="2000" dirty="0">
                <a:solidFill>
                  <a:srgbClr val="3F4A6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30" name="Picture 6" descr="http://qrcoder.ru/code/?https%3A%2F%2Fe.lanbook.com%2Fbook%2F154156&amp;4&amp;0">
            <a:extLst>
              <a:ext uri="{FF2B5EF4-FFF2-40B4-BE49-F238E27FC236}">
                <a16:creationId xmlns:a16="http://schemas.microsoft.com/office/drawing/2014/main" id="{6AC562D8-AF36-43ED-8D06-AC8F33C0F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009" y="4508168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qrcoder.ru/code/?https%3A%2F%2Fe.lanbook.com%2Fbook%2F154157&amp;4&amp;0">
            <a:extLst>
              <a:ext uri="{FF2B5EF4-FFF2-40B4-BE49-F238E27FC236}">
                <a16:creationId xmlns:a16="http://schemas.microsoft.com/office/drawing/2014/main" id="{27576257-3DE6-4D30-BB31-A8CE46F78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50" y="4455642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qrcoder.ru/code/?https%3A%2F%2Fe.lanbook.com%2Fbook%2F200843&amp;4&amp;0">
            <a:extLst>
              <a:ext uri="{FF2B5EF4-FFF2-40B4-BE49-F238E27FC236}">
                <a16:creationId xmlns:a16="http://schemas.microsoft.com/office/drawing/2014/main" id="{1CCC723E-F0E1-4622-B4B4-8C4A7FDFC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097" y="4526095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9558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5778" y="261969"/>
            <a:ext cx="9680086" cy="618721"/>
          </a:xfrm>
        </p:spPr>
        <p:txBody>
          <a:bodyPr>
            <a:noAutofit/>
          </a:bodyPr>
          <a:lstStyle/>
          <a:p>
            <a:r>
              <a:rPr lang="ru-RU" sz="3200" dirty="0"/>
              <a:t>Участвуйте в вебинарах компании Антиплагиат</a:t>
            </a:r>
            <a:endParaRPr lang="en-US" b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12.10.2022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54                     Механизмы обеспечения академической честности в университетах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</a:t>
            </a:r>
          </a:p>
        </p:txBody>
      </p:sp>
      <p:pic>
        <p:nvPicPr>
          <p:cNvPr id="1026" name="Picture 2" descr="http://qrcoder.ru/code/?http%3A%2F%2Fwww.antiplagiat.ru%2Ftraining%2F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85" y="2452373"/>
            <a:ext cx="2293068" cy="22930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3512" y="1790850"/>
            <a:ext cx="3842851" cy="379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http://www.antiplagiat.ru/training/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6E98A9-DE7A-4775-8BB4-EEC246484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759" y="1192940"/>
            <a:ext cx="7784933" cy="5024979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493896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00" y="5725479"/>
            <a:ext cx="10058400" cy="11325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1" y="2658375"/>
            <a:ext cx="1301048" cy="13010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459" y="96912"/>
            <a:ext cx="2679092" cy="25797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88" y="664521"/>
            <a:ext cx="4146777" cy="124555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40" y="665322"/>
            <a:ext cx="4199533" cy="1353978"/>
          </a:xfrm>
          <a:prstGeom prst="rect">
            <a:avLst/>
          </a:prstGeom>
        </p:spPr>
      </p:pic>
      <p:pic>
        <p:nvPicPr>
          <p:cNvPr id="8" name="Рисунок 7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75" y="2400783"/>
            <a:ext cx="10058400" cy="3133713"/>
          </a:xfrm>
          <a:prstGeom prst="rect">
            <a:avLst/>
          </a:prstGeom>
        </p:spPr>
      </p:pic>
      <p:sp>
        <p:nvSpPr>
          <p:cNvPr id="11" name="Прямоугольник 10">
            <a:hlinkClick r:id="rId9"/>
          </p:cNvPr>
          <p:cNvSpPr/>
          <p:nvPr/>
        </p:nvSpPr>
        <p:spPr>
          <a:xfrm>
            <a:off x="1529542" y="4664702"/>
            <a:ext cx="2552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  <a:hlinkClick r:id="rId10"/>
              </a:rPr>
              <a:t>ozconf.ru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_AvanteBs" panose="020B0402020202020204" pitchFamily="34" charset="-52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5" name="Прямоугольник 14">
            <a:hlinkClick r:id="rId7"/>
          </p:cNvPr>
          <p:cNvSpPr/>
          <p:nvPr/>
        </p:nvSpPr>
        <p:spPr>
          <a:xfrm>
            <a:off x="8457492" y="4664703"/>
            <a:ext cx="2116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  <a:hlinkClick r:id="rId7"/>
              </a:rPr>
              <a:t>ozconf.ru/reg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_AvanteBs" panose="020B0402020202020204" pitchFamily="34" charset="-52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790384-F8A1-4F2A-B460-C63A4D8E0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12.10.2022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BFF956-CE34-4A91-8657-270485A7C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F0E71-EAA6-4190-9031-BA35C6205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8509-D049-488A-97DA-C86AD70DBD8F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5586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Дополнительная информация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4088" y="1235194"/>
            <a:ext cx="11228832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Гельфанд М. С</a:t>
            </a:r>
            <a:r>
              <a:rPr lang="ru-RU" sz="1600" dirty="0">
                <a:solidFill>
                  <a:srgbClr val="002060"/>
                </a:solidFill>
              </a:rPr>
              <a:t>. </a:t>
            </a:r>
            <a:r>
              <a:rPr lang="ru-RU" sz="1600" dirty="0">
                <a:solidFill>
                  <a:srgbClr val="002060"/>
                </a:solidFill>
                <a:hlinkClick r:id="rId2"/>
              </a:rPr>
              <a:t>Недобросовестные заимствования в диссертационных работах</a:t>
            </a:r>
            <a:endParaRPr lang="ru-RU" sz="1600" dirty="0">
              <a:solidFill>
                <a:srgbClr val="002060"/>
              </a:solidFill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F4A6F"/>
                </a:solidFill>
              </a:rPr>
              <a:t>Молчанова О. </a:t>
            </a:r>
            <a:r>
              <a:rPr lang="ru-RU" sz="1600" u="sng" dirty="0">
                <a:solidFill>
                  <a:srgbClr val="3F4A6F"/>
                </a:solidFill>
                <a:hlinkClick r:id="rId3"/>
              </a:rPr>
              <a:t>«Мнимый больной», или Могут ли студенты иметь доступ к системе Антиплагиат»?  </a:t>
            </a:r>
            <a:endParaRPr lang="ru-RU" sz="1600" dirty="0">
              <a:solidFill>
                <a:srgbClr val="3F4A6F"/>
              </a:solidFill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Суворова М.</a:t>
            </a:r>
            <a:r>
              <a:rPr lang="ru-RU" sz="1600" dirty="0">
                <a:noFill/>
                <a:ea typeface="Calibri" panose="020F0502020204030204" pitchFamily="34" charset="0"/>
              </a:rPr>
              <a:t> </a:t>
            </a:r>
            <a:r>
              <a:rPr lang="ru-RU" sz="1600" u="sng" dirty="0">
                <a:noFill/>
                <a:ea typeface="Calibri" panose="020F0502020204030204" pitchFamily="34" charset="0"/>
                <a:hlinkClick r:id="rId4"/>
              </a:rPr>
              <a:t>Кто не спрятался, я не виноват </a:t>
            </a:r>
            <a:endParaRPr lang="ru-RU" sz="1600" dirty="0">
              <a:solidFill>
                <a:srgbClr val="3F4A6F"/>
              </a:solidFill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 err="1">
                <a:solidFill>
                  <a:srgbClr val="3F4A6F"/>
                </a:solidFill>
                <a:ea typeface="Calibri" panose="020F0502020204030204" pitchFamily="34" charset="0"/>
              </a:rPr>
              <a:t>Чехович</a:t>
            </a: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 Ю. </a:t>
            </a:r>
            <a:r>
              <a:rPr lang="ru-RU" sz="1600" u="sng" dirty="0">
                <a:solidFill>
                  <a:srgbClr val="0563C1"/>
                </a:solidFill>
                <a:ea typeface="Calibri" panose="020F0502020204030204" pitchFamily="34" charset="0"/>
                <a:hlinkClick r:id="rId5"/>
              </a:rPr>
              <a:t>Самоцитирования - корректные и некорректные</a:t>
            </a:r>
            <a:endParaRPr lang="ru-RU" sz="1600" dirty="0">
              <a:noFill/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 err="1">
                <a:solidFill>
                  <a:srgbClr val="3F4A6F"/>
                </a:solidFill>
                <a:ea typeface="Calibri" panose="020F0502020204030204" pitchFamily="34" charset="0"/>
              </a:rPr>
              <a:t>Чехович</a:t>
            </a: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 Ю., Беленькая О. </a:t>
            </a:r>
            <a:r>
              <a:rPr lang="ru-RU" sz="1600" u="sng" dirty="0">
                <a:noFill/>
                <a:ea typeface="Calibri" panose="020F0502020204030204" pitchFamily="34" charset="0"/>
                <a:hlinkClick r:id="rId6"/>
              </a:rPr>
              <a:t>Антиплагиат и ВКР: как не превратить проверку в фарс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 err="1">
                <a:solidFill>
                  <a:srgbClr val="000000"/>
                </a:solidFill>
                <a:ea typeface="Calibri" panose="020F0502020204030204" pitchFamily="34" charset="0"/>
              </a:rPr>
              <a:t>Чехович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</a:rPr>
              <a:t> Ю. В., Беленькая О. С.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hlinkClick r:id="rId7"/>
              </a:rPr>
              <a:t>Анализ локальных актов российских вузов, регламентирующих обнаружение заимствований в выпускных квалификационных работах</a:t>
            </a:r>
            <a:endParaRPr lang="ru-RU" sz="16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 err="1">
                <a:solidFill>
                  <a:srgbClr val="3F4A6F"/>
                </a:solidFill>
                <a:ea typeface="Calibri" panose="020F0502020204030204" pitchFamily="34" charset="0"/>
              </a:rPr>
              <a:t>Чехович</a:t>
            </a: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 Ю., Кузнецова Р., </a:t>
            </a:r>
            <a:r>
              <a:rPr lang="ru-RU" sz="1600" dirty="0" err="1">
                <a:solidFill>
                  <a:srgbClr val="3F4A6F"/>
                </a:solidFill>
                <a:ea typeface="Calibri" panose="020F0502020204030204" pitchFamily="34" charset="0"/>
              </a:rPr>
              <a:t>Бахтеев</a:t>
            </a: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 О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hlinkClick r:id="rId8"/>
              </a:rPr>
              <a:t>Плагиат в научных статьях: трудности обнаружения перевода</a:t>
            </a:r>
            <a:endParaRPr lang="ru-RU" sz="16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 err="1">
                <a:solidFill>
                  <a:srgbClr val="3F4A6F"/>
                </a:solidFill>
                <a:ea typeface="Calibri" panose="020F0502020204030204" pitchFamily="34" charset="0"/>
              </a:rPr>
              <a:t>Чехович</a:t>
            </a: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 Ю.</a:t>
            </a:r>
            <a:r>
              <a:rPr lang="ru-RU" sz="1600" dirty="0">
                <a:noFill/>
                <a:ea typeface="Calibri" panose="020F0502020204030204" pitchFamily="34" charset="0"/>
              </a:rPr>
              <a:t> </a:t>
            </a:r>
            <a:r>
              <a:rPr lang="ru-RU" sz="1600" u="sng" dirty="0">
                <a:noFill/>
                <a:ea typeface="Calibri" panose="020F0502020204030204" pitchFamily="34" charset="0"/>
                <a:hlinkClick r:id="rId9"/>
              </a:rPr>
              <a:t>Как найти Площадь Ленина?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endParaRPr lang="ru-RU" sz="1600" dirty="0">
              <a:noFill/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Чехович </a:t>
            </a:r>
            <a:r>
              <a:rPr lang="ru-RU" sz="1600" dirty="0" err="1">
                <a:solidFill>
                  <a:srgbClr val="3F4A6F"/>
                </a:solidFill>
                <a:ea typeface="Calibri" panose="020F0502020204030204" pitchFamily="34" charset="0"/>
              </a:rPr>
              <a:t>Ю.</a:t>
            </a:r>
            <a:r>
              <a:rPr lang="ru-RU" sz="1600" dirty="0" err="1">
                <a:noFill/>
                <a:ea typeface="Calibri" panose="020F0502020204030204" pitchFamily="34" charset="0"/>
              </a:rPr>
              <a:t>.</a:t>
            </a:r>
            <a:r>
              <a:rPr lang="ru-RU" sz="1600" u="sng" dirty="0" err="1">
                <a:noFill/>
                <a:ea typeface="Calibri" panose="020F0502020204030204" pitchFamily="34" charset="0"/>
                <a:hlinkClick r:id="rId10"/>
              </a:rPr>
              <a:t>«Трое</a:t>
            </a:r>
            <a:r>
              <a:rPr lang="ru-RU" sz="1600" u="sng" dirty="0">
                <a:noFill/>
                <a:ea typeface="Calibri" panose="020F0502020204030204" pitchFamily="34" charset="0"/>
                <a:hlinkClick r:id="rId10"/>
              </a:rPr>
              <a:t> в лодке, нищета и собаки» или как Антиплагиат ищет парафраз 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endParaRPr lang="ru-RU" sz="1600" dirty="0">
              <a:noFill/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u="sng" dirty="0">
                <a:noFill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Методология</a:t>
            </a:r>
            <a:r>
              <a:rPr lang="ru-RU" sz="1600" dirty="0">
                <a:noFill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использования системы «Антиплагиат»</a:t>
            </a: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F4A6F"/>
                </a:solidFill>
              </a:rPr>
              <a:t>Кулешова А.В., Чехович Ю.В., Беленькая О.С. </a:t>
            </a:r>
            <a:r>
              <a:rPr lang="ru-RU" sz="1600" dirty="0">
                <a:solidFill>
                  <a:srgbClr val="3F4A6F"/>
                </a:solidFill>
                <a:hlinkClick r:id="rId12"/>
              </a:rPr>
              <a:t>По лезвию бритвы: как самоцитирование не превратить в самоплагиат</a:t>
            </a:r>
            <a:endParaRPr lang="ru-RU" sz="1600" dirty="0">
              <a:solidFill>
                <a:srgbClr val="3F4A6F"/>
              </a:solidFill>
              <a:ea typeface="Calibri" panose="020F0502020204030204" pitchFamily="34" charset="0"/>
            </a:endParaRPr>
          </a:p>
          <a:p>
            <a:pPr marL="342900" indent="-342900" defTabSz="457200"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F4A6F"/>
                </a:solidFill>
                <a:ea typeface="Calibri" panose="020F0502020204030204" pitchFamily="34" charset="0"/>
              </a:rPr>
              <a:t>Чехович Ю., Хазов А. </a:t>
            </a:r>
            <a:r>
              <a:rPr lang="ru-RU" sz="1600" dirty="0">
                <a:hlinkClick r:id="rId13"/>
              </a:rPr>
              <a:t>Количественный анализ случаев самоплагиата в российских научных публикациях</a:t>
            </a:r>
            <a:endParaRPr lang="ru-RU" sz="1600" dirty="0">
              <a:solidFill>
                <a:srgbClr val="3F4A6F"/>
              </a:solidFill>
              <a:ea typeface="Calibri" panose="020F0502020204030204" pitchFamily="34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12.10.2022</a:t>
            </a:r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54                     Механизмы обеспечения академической честности в университетах                   г. Владивосток</a:t>
            </a:r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rgbClr val="3F4A6F"/>
                </a:solidFill>
                <a:latin typeface="Open Sans"/>
              </a:rPr>
              <a:t>стр. </a:t>
            </a:r>
            <a:fld id="{2D7B17CE-0AD5-445D-9ED6-11E90614A92B}" type="slidenum">
              <a:rPr lang="ru-RU">
                <a:solidFill>
                  <a:srgbClr val="3F4A6F"/>
                </a:solidFill>
                <a:latin typeface="Open Sans"/>
              </a:rPr>
              <a:pPr>
                <a:defRPr/>
              </a:pPr>
              <a:t>53</a:t>
            </a:fld>
            <a:r>
              <a:rPr lang="en-US" dirty="0">
                <a:solidFill>
                  <a:srgbClr val="3F4A6F"/>
                </a:solidFill>
                <a:latin typeface="Open Sans"/>
              </a:rPr>
              <a:t>  </a:t>
            </a:r>
            <a:r>
              <a:rPr lang="ru-RU" dirty="0">
                <a:solidFill>
                  <a:srgbClr val="3F4A6F"/>
                </a:solidFill>
                <a:latin typeface="Open Sans"/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9584031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4613" y="1623481"/>
            <a:ext cx="7462777" cy="492443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4613" y="2517485"/>
            <a:ext cx="7462777" cy="369332"/>
          </a:xfrm>
        </p:spPr>
        <p:txBody>
          <a:bodyPr/>
          <a:lstStyle/>
          <a:p>
            <a:r>
              <a:rPr lang="ru-RU" dirty="0"/>
              <a:t>Ваши вопросы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Юрий Чехович,</a:t>
            </a:r>
          </a:p>
          <a:p>
            <a:r>
              <a:rPr lang="ru-RU" dirty="0"/>
              <a:t>Исполнительный директор компании Антиплагиат, к.ф.-м.н.</a:t>
            </a:r>
          </a:p>
          <a:p>
            <a:r>
              <a:rPr lang="en-US" dirty="0"/>
              <a:t>chehovich@antiplagiat.ru</a:t>
            </a:r>
          </a:p>
          <a:p>
            <a:r>
              <a:rPr lang="ru-RU" dirty="0"/>
              <a:t>+7 495 </a:t>
            </a:r>
            <a:r>
              <a:rPr lang="en-US" dirty="0"/>
              <a:t>223 23 84</a:t>
            </a:r>
          </a:p>
          <a:p>
            <a:r>
              <a:rPr lang="en-US" dirty="0"/>
              <a:t>8 800 777 81 28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1015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2.xml><?xml version="1.0" encoding="utf-8"?>
<a:theme xmlns:a="http://schemas.openxmlformats.org/drawingml/2006/main" name="1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B4FB05C7-4811-4866-BD2C-FE9128824BB1}" vid="{58DD139D-6367-43F9-9A1E-FADEC67B4DBD}"/>
    </a:ext>
  </a:extLst>
</a:theme>
</file>

<file path=ppt/theme/theme3.xml><?xml version="1.0" encoding="utf-8"?>
<a:theme xmlns:a="http://schemas.openxmlformats.org/drawingml/2006/main" name="6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4.xml><?xml version="1.0" encoding="utf-8"?>
<a:theme xmlns:a="http://schemas.openxmlformats.org/drawingml/2006/main" name="9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16-9_шаблон" id="{D4E4B288-EC61-4EA2-9F5B-DBE775457062}" vid="{3DEA4EF9-296B-4616-B73B-1726AA26991B}"/>
    </a:ext>
  </a:extLst>
</a:theme>
</file>

<file path=ppt/theme/theme5.xml><?xml version="1.0" encoding="utf-8"?>
<a:theme xmlns:a="http://schemas.openxmlformats.org/drawingml/2006/main" name="14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6.xml><?xml version="1.0" encoding="utf-8"?>
<a:theme xmlns:a="http://schemas.openxmlformats.org/drawingml/2006/main" name="16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7.xml><?xml version="1.0" encoding="utf-8"?>
<a:theme xmlns:a="http://schemas.openxmlformats.org/drawingml/2006/main" name="17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8.xml><?xml version="1.0" encoding="utf-8"?>
<a:theme xmlns:a="http://schemas.openxmlformats.org/drawingml/2006/main" name="5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16-9_шаблон" id="{D4E4B288-EC61-4EA2-9F5B-DBE775457062}" vid="{3DEA4EF9-296B-4616-B73B-1726AA26991B}"/>
    </a:ext>
  </a:extLst>
</a:theme>
</file>

<file path=ppt/theme/theme9.xml><?xml version="1.0" encoding="utf-8"?>
<a:theme xmlns:a="http://schemas.openxmlformats.org/drawingml/2006/main" name="7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10.xml><?xml version="1.0" encoding="utf-8"?>
<a:theme xmlns:a="http://schemas.openxmlformats.org/drawingml/2006/main" name="2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11.xml><?xml version="1.0" encoding="utf-8"?>
<a:theme xmlns:a="http://schemas.openxmlformats.org/drawingml/2006/main" name="3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16-9_шаблон" id="{D4E4B288-EC61-4EA2-9F5B-DBE775457062}" vid="{3DEA4EF9-296B-4616-B73B-1726AA26991B}"/>
    </a:ext>
  </a:extLst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AP_pres_4-3_шаблон</Template>
  <TotalTime>12829</TotalTime>
  <Words>3471</Words>
  <Application>Microsoft Office PowerPoint</Application>
  <PresentationFormat>Широкоэкранный</PresentationFormat>
  <Paragraphs>420</Paragraphs>
  <Slides>54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54</vt:i4>
      </vt:variant>
    </vt:vector>
  </HeadingPairs>
  <TitlesOfParts>
    <vt:vector size="73" baseType="lpstr">
      <vt:lpstr>Microsoft YaHei</vt:lpstr>
      <vt:lpstr>a_AvanteBs</vt:lpstr>
      <vt:lpstr>Adobe Arabic</vt:lpstr>
      <vt:lpstr>Arial</vt:lpstr>
      <vt:lpstr>Calibri</vt:lpstr>
      <vt:lpstr>Courier New</vt:lpstr>
      <vt:lpstr>Open Sans</vt:lpstr>
      <vt:lpstr>Times New Roman</vt:lpstr>
      <vt:lpstr>Тема Office</vt:lpstr>
      <vt:lpstr>1_Тема Office</vt:lpstr>
      <vt:lpstr>6_Тема Office</vt:lpstr>
      <vt:lpstr>9_Тема Office</vt:lpstr>
      <vt:lpstr>14_Тема Office</vt:lpstr>
      <vt:lpstr>16_Тема Office</vt:lpstr>
      <vt:lpstr>17_Тема Office</vt:lpstr>
      <vt:lpstr>5_Тема Office</vt:lpstr>
      <vt:lpstr>7_Тема Office</vt:lpstr>
      <vt:lpstr>2_Тема Office</vt:lpstr>
      <vt:lpstr>3_Тема Office</vt:lpstr>
      <vt:lpstr>Механизмы обеспечения академической честности в университетах. Методология эффективного внедрения и использования  системы «Антиплагиат»  </vt:lpstr>
      <vt:lpstr>Почему необходимо проверять работы на наличие заимствований?</vt:lpstr>
      <vt:lpstr>Почему работы проверяют на наличие заимствований?</vt:lpstr>
      <vt:lpstr>Пример фальсификации в медицинской диссертации</vt:lpstr>
      <vt:lpstr>Почему работы проверяют на наличие заимствований?</vt:lpstr>
      <vt:lpstr>Можно ли обойтись без проверки?</vt:lpstr>
      <vt:lpstr>Оказывается можно: предотвращение плагиата</vt:lpstr>
      <vt:lpstr>Предотвращение плагиата</vt:lpstr>
      <vt:lpstr>В чем проблема оценки «по проценту»?</vt:lpstr>
      <vt:lpstr>Процесс проверки?</vt:lpstr>
      <vt:lpstr>Это неправильный процесс!</vt:lpstr>
      <vt:lpstr>Проблемы оценки «только по проценту»</vt:lpstr>
      <vt:lpstr>«Процент плагиата»</vt:lpstr>
      <vt:lpstr>Презентация PowerPoint</vt:lpstr>
      <vt:lpstr>Презентация PowerPoint</vt:lpstr>
      <vt:lpstr>Типизация заимствований</vt:lpstr>
      <vt:lpstr>Есть ли в работе неправомерные заимствования?</vt:lpstr>
      <vt:lpstr>Критерии квалификации заимствований</vt:lpstr>
      <vt:lpstr>Основное требование к оригинальности работы</vt:lpstr>
      <vt:lpstr>Если в работе неправомерных заимствований нет, то работу обязаны принять?</vt:lpstr>
      <vt:lpstr>Если в работе неправомерных заимствований нет, то работу обязаны принять?</vt:lpstr>
      <vt:lpstr>Решение зависит от типа (жанра) научной работы</vt:lpstr>
      <vt:lpstr>Оценка заимствований в научных статьях</vt:lpstr>
      <vt:lpstr>Оценка на заимствования диссертаций </vt:lpstr>
      <vt:lpstr>Оценка на заимствования диссертаций </vt:lpstr>
      <vt:lpstr>Заимствования и проверка</vt:lpstr>
      <vt:lpstr>Каким инструментом пользоваться исследователю?</vt:lpstr>
      <vt:lpstr>В чем проблема с бесплатными сервисами?</vt:lpstr>
      <vt:lpstr>Системе Антиплагиат – проверенный сервис</vt:lpstr>
      <vt:lpstr>Антиплагиат – это инструмент</vt:lpstr>
      <vt:lpstr>Результаты проверки</vt:lpstr>
      <vt:lpstr>Проблема самоцитирования</vt:lpstr>
      <vt:lpstr>Про самоцитирование и самоцитирование,</vt:lpstr>
      <vt:lpstr>Практическое руководство при самоцитировании</vt:lpstr>
      <vt:lpstr>Самоцитирование в зависимости от жанра научной работы</vt:lpstr>
      <vt:lpstr>Самоцитирование в системе Антиплагиат</vt:lpstr>
      <vt:lpstr>Исследование дублированных российских публикаций</vt:lpstr>
      <vt:lpstr>Данные</vt:lpstr>
      <vt:lpstr>Данные</vt:lpstr>
      <vt:lpstr>Результаты</vt:lpstr>
      <vt:lpstr>Описание результатов</vt:lpstr>
      <vt:lpstr>Результаты</vt:lpstr>
      <vt:lpstr>Результаты</vt:lpstr>
      <vt:lpstr>Результаты. Журналы</vt:lpstr>
      <vt:lpstr>Результаты. Тематика</vt:lpstr>
      <vt:lpstr>Анализ дублированных публикаций в российских журналах</vt:lpstr>
      <vt:lpstr>Результаты в открытом доступе</vt:lpstr>
      <vt:lpstr>Некоторые выводы</vt:lpstr>
      <vt:lpstr>Обучение пользователей  системы Антиплагиат</vt:lpstr>
      <vt:lpstr>Методические рекомендации  для образовательных и научных организаций в открытом доступе</vt:lpstr>
      <vt:lpstr>Участвуйте в вебинарах компании Антиплагиат</vt:lpstr>
      <vt:lpstr>Презентация PowerPoint</vt:lpstr>
      <vt:lpstr>Дополнительная информация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Yury Chehovich</dc:creator>
  <cp:lastModifiedBy>Yury Chehovich</cp:lastModifiedBy>
  <cp:revision>353</cp:revision>
  <dcterms:created xsi:type="dcterms:W3CDTF">2018-09-17T12:17:34Z</dcterms:created>
  <dcterms:modified xsi:type="dcterms:W3CDTF">2022-10-12T06:26:09Z</dcterms:modified>
</cp:coreProperties>
</file>